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CCECFF"/>
    <a:srgbClr val="E9DAC5"/>
    <a:srgbClr val="DED6D0"/>
    <a:srgbClr val="F3E1C6"/>
    <a:srgbClr val="FFE8A7"/>
    <a:srgbClr val="D9CECC"/>
    <a:srgbClr val="EDE7E7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808066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 de ansiedad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Catarata, no especificada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del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riñón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y del uréter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I10X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</a:t>
                      </a:r>
                      <a:r>
                        <a:rPr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(primaria)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531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17.9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2437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82.1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2968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121783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776722"/>
              </p:ext>
            </p:extLst>
          </p:nvPr>
        </p:nvGraphicFramePr>
        <p:xfrm>
          <a:off x="755576" y="1523953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Diarrea y gastroenteritis  de presunto origen infeccioso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y pélvico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I639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Infarto cerebral,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G409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Epilepsia, tipo no especificado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320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855816"/>
              </p:ext>
            </p:extLst>
          </p:nvPr>
        </p:nvGraphicFramePr>
        <p:xfrm>
          <a:off x="2555776" y="5589240"/>
          <a:ext cx="3870079" cy="12066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82639"/>
                <a:gridCol w="3287440"/>
              </a:tblGrid>
              <a:tr h="21602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700" u="none" strike="noStrike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S00-S09</a:t>
                      </a:r>
                      <a:endParaRPr kumimoji="0" lang="es-MX" sz="7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0" lang="es-MX" sz="10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es-MX" sz="7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Traumatismos </a:t>
                      </a:r>
                      <a:r>
                        <a:rPr kumimoji="0" lang="es-MX" sz="700" u="none" strike="noStrike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la cabeza</a:t>
                      </a:r>
                      <a:endParaRPr kumimoji="0" lang="es-MX" sz="7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</a:tr>
              <a:tr h="138296">
                <a:tc>
                  <a:txBody>
                    <a:bodyPr/>
                    <a:lstStyle/>
                    <a:p>
                      <a:pPr algn="ctr"/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S00</a:t>
                      </a:r>
                      <a:endParaRPr lang="es-MX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Traumatismo superficial de la cabeza (5)</a:t>
                      </a:r>
                      <a:endParaRPr lang="es-MX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6876">
                <a:tc>
                  <a:txBody>
                    <a:bodyPr/>
                    <a:lstStyle/>
                    <a:p>
                      <a:pPr algn="ctr"/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S01</a:t>
                      </a:r>
                      <a:endParaRPr lang="es-MX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Herida de la cabeza (7)</a:t>
                      </a:r>
                      <a:endParaRPr lang="es-MX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6876">
                <a:tc>
                  <a:txBody>
                    <a:bodyPr/>
                    <a:lstStyle/>
                    <a:p>
                      <a:pPr algn="ctr"/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S02</a:t>
                      </a:r>
                      <a:endParaRPr lang="es-MX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Fractura</a:t>
                      </a:r>
                      <a:r>
                        <a:rPr lang="es-MX" sz="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huesos del cráneo y de la cara (5)</a:t>
                      </a:r>
                      <a:endParaRPr lang="es-MX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6876">
                <a:tc>
                  <a:txBody>
                    <a:bodyPr/>
                    <a:lstStyle/>
                    <a:p>
                      <a:pPr algn="ctr"/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S06</a:t>
                      </a:r>
                      <a:endParaRPr lang="es-MX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Traumatismo</a:t>
                      </a:r>
                      <a:r>
                        <a:rPr lang="es-MX" sz="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intracraneal (5)</a:t>
                      </a:r>
                      <a:endParaRPr lang="es-MX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6876">
                <a:tc>
                  <a:txBody>
                    <a:bodyPr/>
                    <a:lstStyle/>
                    <a:p>
                      <a:pPr algn="ctr"/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S099</a:t>
                      </a:r>
                      <a:endParaRPr lang="es-MX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Traumatismo de la cabeza, no especificado (1)</a:t>
                      </a:r>
                      <a:endParaRPr lang="es-MX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699901"/>
              </p:ext>
            </p:extLst>
          </p:nvPr>
        </p:nvGraphicFramePr>
        <p:xfrm>
          <a:off x="750068" y="1844824"/>
          <a:ext cx="7500989" cy="426521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C60-C63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malignos de los órganos genitales masculinos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cerebral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I20-I25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isquémicas del corazón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próstata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 y recién nacido afectados por otras complicaciones del trabajo de parto y del parto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K40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Hernia inguinal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74.7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725847"/>
              </p:ext>
            </p:extLst>
          </p:nvPr>
        </p:nvGraphicFramePr>
        <p:xfrm>
          <a:off x="750068" y="1628800"/>
          <a:ext cx="7500989" cy="2062641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C23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 vesícula biliar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Neumonía, no especificada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K922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gastrointestinal,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192429"/>
              </p:ext>
            </p:extLst>
          </p:nvPr>
        </p:nvGraphicFramePr>
        <p:xfrm>
          <a:off x="750068" y="1988839"/>
          <a:ext cx="7500989" cy="76904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216114</TotalTime>
  <Words>440</Words>
  <Application>Microsoft Office PowerPoint</Application>
  <PresentationFormat>Presentación en pantalla (4:3)</PresentationFormat>
  <Paragraphs>225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1176</cp:revision>
  <cp:lastPrinted>2015-05-21T16:05:57Z</cp:lastPrinted>
  <dcterms:created xsi:type="dcterms:W3CDTF">2013-02-27T16:09:25Z</dcterms:created>
  <dcterms:modified xsi:type="dcterms:W3CDTF">2015-11-03T13:30:36Z</dcterms:modified>
</cp:coreProperties>
</file>