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6" r:id="rId2"/>
    <p:sldId id="277" r:id="rId3"/>
    <p:sldId id="278" r:id="rId4"/>
    <p:sldId id="279" r:id="rId5"/>
    <p:sldId id="280" r:id="rId6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9E6"/>
    <a:srgbClr val="EDE7E7"/>
    <a:srgbClr val="D9CECC"/>
    <a:srgbClr val="E9DAC5"/>
    <a:srgbClr val="F3E1C6"/>
    <a:srgbClr val="FFE8A7"/>
    <a:srgbClr val="DED6D0"/>
    <a:srgbClr val="CCECFF"/>
    <a:srgbClr val="836307"/>
    <a:srgbClr val="ECFE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36" autoAdjust="0"/>
    <p:restoredTop sz="94671" autoAdjust="0"/>
  </p:normalViewPr>
  <p:slideViewPr>
    <p:cSldViewPr>
      <p:cViewPr varScale="1">
        <p:scale>
          <a:sx n="109" d="100"/>
          <a:sy n="109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03/11/2015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03/11/2015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BEFB-91DD-40FF-B790-AD84059B3A7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D56E-3A4E-4094-BA91-40AC27A705F2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47A8-2607-4C8F-9065-6C604FADA16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B0B21BE-5BE3-4383-9408-B21E1F832A7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725395"/>
              </p:ext>
            </p:extLst>
          </p:nvPr>
        </p:nvGraphicFramePr>
        <p:xfrm>
          <a:off x="755576" y="1844824"/>
          <a:ext cx="7488832" cy="394388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Z491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Diálisis extracorpórea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20.5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Z961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Presencia de lentes intraoculares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2.2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2.1</a:t>
                      </a:r>
                    </a:p>
                  </a:txBody>
                  <a:tcPr marL="9525" marR="9525" marT="9525" marB="0" anchor="b"/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esencial (primaria)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58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E660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Obesidad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9525" marR="9525" marT="9525" marB="0" anchor="b"/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N390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Infección de las vías urinarias, sitio no especificado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H269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Catarata, no especificada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terminal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R51X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Cefalea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9525" marR="9525" marT="9525" marB="0" anchor="b"/>
                </a:tc>
              </a:tr>
              <a:tr h="26526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F813</a:t>
                      </a:r>
                      <a:endParaRPr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Trastorno mixto de las habilidades escolares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31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1192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32.5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2472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67.5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3664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Fuente: Sistema  Integral  Hospitalario </a:t>
            </a:r>
            <a:endParaRPr lang="es-ES" sz="700" dirty="0"/>
          </a:p>
        </p:txBody>
      </p:sp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5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366302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</a:t>
            </a:r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201587"/>
              </p:ext>
            </p:extLst>
          </p:nvPr>
        </p:nvGraphicFramePr>
        <p:xfrm>
          <a:off x="755576" y="1768472"/>
          <a:ext cx="7495481" cy="4080532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S00-S09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Traumatismos de la cabeza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6.6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N390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Infección de las vías urinarias, sitio no especificado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3.5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Colelitiasis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3.2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7015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A09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Diarrea y gastroenteritis  de presunto origen infeccioso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I10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Hipertensión esencial (primaria)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terminal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T20-T32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Quemaduras y corrociones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1.2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R33X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Retención de orina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1.2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G409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Epilepsia, tipo no especificado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1.2</a:t>
                      </a: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D638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Anemia en otras enfermedades crónicas clasificadas en otra parte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1.2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24.3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262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75.7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346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</a:t>
            </a:r>
            <a:r>
              <a:rPr lang="es-ES" sz="700" dirty="0"/>
              <a:t>UIPPE </a:t>
            </a:r>
            <a:r>
              <a:rPr lang="es-ES" sz="700" dirty="0" smtClean="0"/>
              <a:t>					                                                    Fuente: Subsistema de Urgencias Médicas.</a:t>
            </a:r>
            <a:endParaRPr lang="es-ES" sz="700" dirty="0"/>
          </a:p>
        </p:txBody>
      </p:sp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0780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073337"/>
              </p:ext>
            </p:extLst>
          </p:nvPr>
        </p:nvGraphicFramePr>
        <p:xfrm>
          <a:off x="750068" y="1844824"/>
          <a:ext cx="7500989" cy="4177545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S00-S99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Traumatismos y algunas otras consecuencias de causas externas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8.4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H258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Otras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cataratas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seniles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6.2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K35-K38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Enfermedades del apéndice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N40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Hiperplasia de la próstata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4.4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H268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Otras formas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especificadas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catarata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terminal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3.5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C00-C97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Tumores (neoplasias) malignos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K80-K87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Trastornos de la vesícula biliar, de las vías biliares y del páncreas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2.7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O829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Parto por cesárea, sin otra especificación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2.7</a:t>
                      </a:r>
                    </a:p>
                  </a:txBody>
                  <a:tcPr marL="9525" marR="9525" marT="9525" marB="0" anchor="ctr"/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Septicemia,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2.2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96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42.5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57.5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226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Fuente</a:t>
            </a:r>
            <a:r>
              <a:rPr lang="es-ES" sz="700" dirty="0"/>
              <a:t>: Subsistema de </a:t>
            </a:r>
            <a:r>
              <a:rPr lang="es-ES" sz="700" dirty="0" smtClean="0"/>
              <a:t>Egresos Hospitalarios.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685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2594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193200"/>
              </p:ext>
            </p:extLst>
          </p:nvPr>
        </p:nvGraphicFramePr>
        <p:xfrm>
          <a:off x="750068" y="1628800"/>
          <a:ext cx="7500989" cy="1301902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Septicemia,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 especificada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71.4</a:t>
                      </a: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28.6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Fuente</a:t>
            </a:r>
            <a:r>
              <a:rPr lang="es-ES" sz="700" dirty="0"/>
              <a:t>: Subsistema de </a:t>
            </a:r>
            <a:r>
              <a:rPr lang="es-ES" sz="700" dirty="0" smtClean="0"/>
              <a:t>Egresos Hospitalarios.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773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394025"/>
              </p:ext>
            </p:extLst>
          </p:nvPr>
        </p:nvGraphicFramePr>
        <p:xfrm>
          <a:off x="750068" y="1988839"/>
          <a:ext cx="7500989" cy="1047362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S098</a:t>
                      </a:r>
                    </a:p>
                  </a:txBody>
                  <a:tcPr marL="9525" marR="9525" marT="9525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Otros traumatismos de la cabeza, especificados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100.0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</a:t>
            </a:r>
            <a:r>
              <a:rPr lang="es-ES" sz="700" dirty="0"/>
              <a:t>UIPPE </a:t>
            </a:r>
            <a:r>
              <a:rPr lang="es-ES" sz="700" dirty="0" smtClean="0"/>
              <a:t>					                                                    Fuente: Subsistema de Urgencias Médicas.</a:t>
            </a:r>
            <a:endParaRPr lang="es-ES" sz="700" dirty="0"/>
          </a:p>
        </p:txBody>
      </p:sp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6963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194404</TotalTime>
  <Words>382</Words>
  <Application>Microsoft Office PowerPoint</Application>
  <PresentationFormat>Presentación en pantalla (4:3)</PresentationFormat>
  <Paragraphs>206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NewsPrint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924</cp:revision>
  <cp:lastPrinted>2014-10-07T21:49:19Z</cp:lastPrinted>
  <dcterms:created xsi:type="dcterms:W3CDTF">2013-02-27T16:09:25Z</dcterms:created>
  <dcterms:modified xsi:type="dcterms:W3CDTF">2015-11-03T13:29:38Z</dcterms:modified>
</cp:coreProperties>
</file>