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6" r:id="rId2"/>
    <p:sldId id="277" r:id="rId3"/>
    <p:sldId id="278" r:id="rId4"/>
    <p:sldId id="279" r:id="rId5"/>
    <p:sldId id="280" r:id="rId6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D6D0"/>
    <a:srgbClr val="EEE9E6"/>
    <a:srgbClr val="CCECFF"/>
    <a:srgbClr val="FFE8A7"/>
    <a:srgbClr val="836307"/>
    <a:srgbClr val="ECFEE6"/>
    <a:srgbClr val="278107"/>
    <a:srgbClr val="1A5705"/>
    <a:srgbClr val="777127"/>
    <a:srgbClr val="CAD3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58" autoAdjust="0"/>
    <p:restoredTop sz="94671" autoAdjust="0"/>
  </p:normalViewPr>
  <p:slideViewPr>
    <p:cSldViewPr>
      <p:cViewPr>
        <p:scale>
          <a:sx n="100" d="100"/>
          <a:sy n="100" d="100"/>
        </p:scale>
        <p:origin x="-1296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03/11/2015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03/11/2015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BEFB-91DD-40FF-B790-AD84059B3A7C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03/11/2015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D56E-3A4E-4094-BA91-40AC27A705F2}" type="datetime1">
              <a:rPr lang="es-ES" smtClean="0"/>
              <a:t>03/11/2015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47A8-2607-4C8F-9065-6C604FADA16A}" type="datetime1">
              <a:rPr lang="es-ES" smtClean="0"/>
              <a:t>03/11/2015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03/11/2015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03/11/2015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03/11/2015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B0B21BE-5BE3-4383-9408-B21E1F832A7A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76672"/>
            <a:ext cx="1176068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187422"/>
              </p:ext>
            </p:extLst>
          </p:nvPr>
        </p:nvGraphicFramePr>
        <p:xfrm>
          <a:off x="755576" y="1844824"/>
          <a:ext cx="7488832" cy="394388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CLAVE 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Z49.1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Diálisis extracorpórea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17.2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 no insulinodependiente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64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Obesidad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2.1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F41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 ansiedad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2.1</a:t>
                      </a: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H25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Catarata senil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2.1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 (primaria)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crónica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D25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Leiomioma del </a:t>
                      </a:r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útero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9525" marR="9525" marT="9525" marB="0" anchor="b"/>
                </a:tc>
              </a:tr>
              <a:tr h="26526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K40</a:t>
                      </a:r>
                      <a:endParaRPr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Hernia</a:t>
                      </a:r>
                      <a:r>
                        <a:rPr lang="es-MX" sz="12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inguinal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21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714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33.1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1418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66.5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2132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4873869" cy="365125"/>
          </a:xfrm>
        </p:spPr>
        <p:txBody>
          <a:bodyPr/>
          <a:lstStyle/>
          <a:p>
            <a:r>
              <a:rPr lang="es-ES" sz="700" dirty="0" smtClean="0"/>
              <a:t>MACM/ijh. UIPPE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80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351" y="435722"/>
            <a:ext cx="1104060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268760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731056"/>
              </p:ext>
            </p:extLst>
          </p:nvPr>
        </p:nvGraphicFramePr>
        <p:xfrm>
          <a:off x="755576" y="1598922"/>
          <a:ext cx="7495481" cy="4242075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T31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Quemaduras clasificadas según la extensión de la superficie del cuerpo afectada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4.4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I10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Hipertensión esencial (primaria)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4.0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A09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Diarrea y gastroenteritis de presunto origen infeccioso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3.6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701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G40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Epilepsia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3.6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N390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Infección de las vías urinarias, sitio no especificado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E11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Diabetes mellitus no insulinodependiente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2.7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Colelitiasis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2.2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K35.9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Apendicitis aguda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2.2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J069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Infección aguda de las vías respiratorias superiores, no especificada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1.8</a:t>
                      </a: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S00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Traumatismo superficial de la cabeza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65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28.9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71.1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225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4873869" cy="365125"/>
          </a:xfrm>
        </p:spPr>
        <p:txBody>
          <a:bodyPr/>
          <a:lstStyle/>
          <a:p>
            <a:r>
              <a:rPr lang="es-ES" sz="700" dirty="0" smtClean="0"/>
              <a:t>MACM/ijh. UIPPE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110780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04664"/>
            <a:ext cx="1032052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1940850"/>
              </p:ext>
            </p:extLst>
          </p:nvPr>
        </p:nvGraphicFramePr>
        <p:xfrm>
          <a:off x="750068" y="1844824"/>
          <a:ext cx="7500989" cy="406239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terminal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Colelitiasis y Colecistitis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5.6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S7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Traumatismos de la cadera y el muslo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K4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Hernias 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4.8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C6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Tumores malignos de los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órganos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genitales masculinos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T31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Quemaduras clasificadas según la extensión de la superficie del cuerpo afectada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3.2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I6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Enfermedades cerebrovasculares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J3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Otras enfermedades de las vías respiratorias superiores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2.4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D25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Leiomioma del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útero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N40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Hiperplasia</a:t>
                      </a:r>
                      <a:r>
                        <a:rPr kumimoji="0" lang="es-MX" sz="12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de la próstata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1.6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38.1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61.9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126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4873869" cy="365125"/>
          </a:xfrm>
        </p:spPr>
        <p:txBody>
          <a:bodyPr/>
          <a:lstStyle/>
          <a:p>
            <a:r>
              <a:rPr lang="es-ES" sz="700" dirty="0" smtClean="0"/>
              <a:t>MACM/ijh. UIPPE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7685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13029" y="435722"/>
            <a:ext cx="1152128" cy="895154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100710"/>
              </p:ext>
            </p:extLst>
          </p:nvPr>
        </p:nvGraphicFramePr>
        <p:xfrm>
          <a:off x="750068" y="1988839"/>
          <a:ext cx="7500989" cy="208119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A41.9</a:t>
                      </a:r>
                      <a:endParaRPr kumimoji="0"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 </a:t>
                      </a:r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 </a:t>
                      </a:r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20.0</a:t>
                      </a: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G81.9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Hemiplejía no especificada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20.0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J96.0</a:t>
                      </a:r>
                      <a:endParaRPr kumimoji="0"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respiratoria aguda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20.0</a:t>
                      </a: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J96.9</a:t>
                      </a:r>
                      <a:endParaRPr kumimoji="0"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respiratoria, no </a:t>
                      </a:r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20.0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R57.1</a:t>
                      </a:r>
                      <a:endParaRPr kumimoji="0"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Choque</a:t>
                      </a:r>
                      <a:r>
                        <a:rPr kumimoji="0" lang="es-MX" sz="14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hipovolémico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20.0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4873869" cy="365125"/>
          </a:xfrm>
        </p:spPr>
        <p:txBody>
          <a:bodyPr/>
          <a:lstStyle/>
          <a:p>
            <a:r>
              <a:rPr lang="es-ES" sz="700" dirty="0" smtClean="0"/>
              <a:t>MACM/ijh. UIPPE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262773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82280"/>
            <a:ext cx="1032052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041285"/>
              </p:ext>
            </p:extLst>
          </p:nvPr>
        </p:nvGraphicFramePr>
        <p:xfrm>
          <a:off x="750068" y="1988839"/>
          <a:ext cx="7500989" cy="104736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R57.0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Choque cardiogénico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4873869" cy="365125"/>
          </a:xfrm>
        </p:spPr>
        <p:txBody>
          <a:bodyPr/>
          <a:lstStyle/>
          <a:p>
            <a:r>
              <a:rPr lang="es-ES" sz="700" dirty="0" smtClean="0"/>
              <a:t>MACM/ijh. UIPPE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696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134153</TotalTime>
  <Words>388</Words>
  <Application>Microsoft Office PowerPoint</Application>
  <PresentationFormat>Presentación en pantalla (4:3)</PresentationFormat>
  <Paragraphs>218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NewsPrint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555</cp:revision>
  <cp:lastPrinted>2014-01-10T20:33:00Z</cp:lastPrinted>
  <dcterms:created xsi:type="dcterms:W3CDTF">2013-02-27T16:09:25Z</dcterms:created>
  <dcterms:modified xsi:type="dcterms:W3CDTF">2015-11-03T13:28:55Z</dcterms:modified>
</cp:coreProperties>
</file>