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CECC"/>
    <a:srgbClr val="E9DAC5"/>
    <a:srgbClr val="EDE7E7"/>
    <a:srgbClr val="EEE9E6"/>
    <a:srgbClr val="F3E1C6"/>
    <a:srgbClr val="FFE8A7"/>
    <a:srgbClr val="DED6D0"/>
    <a:srgbClr val="CCECFF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44004"/>
              </p:ext>
            </p:extLst>
          </p:nvPr>
        </p:nvGraphicFramePr>
        <p:xfrm>
          <a:off x="755576" y="1844824"/>
          <a:ext cx="7488832" cy="4060146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23.5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E039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Hipotiroidismo, no especificado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insulinodependiente, con complicaciones no especificadas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H251</a:t>
                      </a:r>
                      <a:endParaRPr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 nuclear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1048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34.1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2022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65.9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3070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Fuente: Sistema Integral Hospitalario 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240639"/>
              </p:ext>
            </p:extLst>
          </p:nvPr>
        </p:nvGraphicFramePr>
        <p:xfrm>
          <a:off x="755576" y="1768472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4.9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corrociones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la cabeza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Z321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Embarazo confirmado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respiratoria, no especificada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Z491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Diálisis extracorpórea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I442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Bloqueo </a:t>
                      </a:r>
                      <a:r>
                        <a:rPr kumimoji="0" lang="es-MX" sz="1200" b="0" i="0" u="none" strike="noStrike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auriculoventricular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completo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74.3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054860"/>
              </p:ext>
            </p:extLst>
          </p:nvPr>
        </p:nvGraphicFramePr>
        <p:xfrm>
          <a:off x="750068" y="1844824"/>
          <a:ext cx="7500989" cy="4061653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Otras formas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K80-K87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Trastornos de la vesícula biliar, de las vías biliares y del páncreas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C189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colón, parte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I442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Bloqueo aurioventricular completo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Hiperplasia de la próstata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O821</a:t>
                      </a:r>
                    </a:p>
                  </a:txBody>
                  <a:tcPr marL="9525" marR="9525" marT="9525" marB="0" anchor="b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por cesárea de emergencia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por cesárea, sin otra especificación 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27.8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72.2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187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951136"/>
              </p:ext>
            </p:extLst>
          </p:nvPr>
        </p:nvGraphicFramePr>
        <p:xfrm>
          <a:off x="750068" y="1628800"/>
          <a:ext cx="7500989" cy="4698231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15.8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C189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colón, parte 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15.8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I60-I69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cerebrovasculares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15.8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P220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Síndrome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dificultad respiratoria del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recién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nacido</a:t>
                      </a:r>
                    </a:p>
                  </a:txBody>
                  <a:tcPr marL="9525" marR="9525" marT="9525" marB="0" anchor="b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10.5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C259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páncreas, parte 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al miocardio, sin otra especificación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J189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Neumonía,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P522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intraventricular (No </a:t>
                      </a:r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traumática)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grado 3 del feto y del recién nacido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r" defTabSz="914400" rtl="0" eaLnBrk="1" fontAlgn="t" latinLnBrk="0" hangingPunct="1"/>
                      <a:r>
                        <a:rPr lang="es-MX" sz="1200" b="1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SUBTOTAL:</a:t>
                      </a:r>
                      <a:endParaRPr lang="es-MX" sz="1200" b="1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89.5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85621"/>
              </p:ext>
            </p:extLst>
          </p:nvPr>
        </p:nvGraphicFramePr>
        <p:xfrm>
          <a:off x="750068" y="1988839"/>
          <a:ext cx="7500989" cy="1882313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R092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Paro respiratorio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E872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Acidosis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S098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traumatismos de la cabeza, especificados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b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J960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Insuficiencia respiratoria aguda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183046</TotalTime>
  <Words>484</Words>
  <Application>Microsoft Office PowerPoint</Application>
  <PresentationFormat>Presentación en pantalla (4:3)</PresentationFormat>
  <Paragraphs>256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870</cp:revision>
  <cp:lastPrinted>2014-10-07T21:49:19Z</cp:lastPrinted>
  <dcterms:created xsi:type="dcterms:W3CDTF">2013-02-27T16:09:25Z</dcterms:created>
  <dcterms:modified xsi:type="dcterms:W3CDTF">2015-11-03T13:29:52Z</dcterms:modified>
</cp:coreProperties>
</file>