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93" r:id="rId3"/>
    <p:sldId id="291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9E6"/>
    <a:srgbClr val="EDE7E7"/>
    <a:srgbClr val="D9CECC"/>
    <a:srgbClr val="E9DAC5"/>
    <a:srgbClr val="F3E1C6"/>
    <a:srgbClr val="FFE8A7"/>
    <a:srgbClr val="DED6D0"/>
    <a:srgbClr val="CCECFF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703291"/>
              </p:ext>
            </p:extLst>
          </p:nvPr>
        </p:nvGraphicFramePr>
        <p:xfrm>
          <a:off x="755576" y="1844824"/>
          <a:ext cx="7488832" cy="405940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22.1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Z961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Presencia de lentes intraoculares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H269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Catarata, no especificada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insulinodependiente, con complicaciones no especificadas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tipos de 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 nuclear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1070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32.9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2179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67.1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3249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Fuente: Sistema  Integral  Hospitalario 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547439"/>
              </p:ext>
            </p:extLst>
          </p:nvPr>
        </p:nvGraphicFramePr>
        <p:xfrm>
          <a:off x="755576" y="1768472"/>
          <a:ext cx="7495481" cy="40805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la cabeza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4.4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Diarrea y gastroenteritis  de presunto origen infeccioso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corrociones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R33X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Retención de orina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G409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Epilepsia, tipo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D638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Anemia en otras enfermedades crónicas clasificadas en otra parte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386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84.3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458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99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380074"/>
              </p:ext>
            </p:extLst>
          </p:nvPr>
        </p:nvGraphicFramePr>
        <p:xfrm>
          <a:off x="750068" y="1844824"/>
          <a:ext cx="7500989" cy="4052128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O00-O99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Embarazo, parto y puerperio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12.7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K80-K87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Trastornos de la vesícula biliar, de las vías biliares y del páncreas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6.0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C00-C97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(neoplasias) malignos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4.5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3.7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K35-K38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apéndice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H258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catáratas seniles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P034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Feto y recién nacido afectados por parto por cesárea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H268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formas específicadas de catárata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próstata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0" marR="0" marT="0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Z380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Producto único nacido en el hospital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36.7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63.3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267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620379"/>
              </p:ext>
            </p:extLst>
          </p:nvPr>
        </p:nvGraphicFramePr>
        <p:xfrm>
          <a:off x="750068" y="1628800"/>
          <a:ext cx="7500989" cy="388088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P95X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Muerte fetal de causa no especificada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18.2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del miocardio, sin otra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especificación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I519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 cardiaca no especificada</a:t>
                      </a: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J189</a:t>
                      </a: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J441</a:t>
                      </a: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 pulmonar obstructiva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crónica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exageración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aguda, no especificada</a:t>
                      </a:r>
                    </a:p>
                  </a:txBody>
                  <a:tcPr marL="0" marR="0" marT="0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J81X</a:t>
                      </a: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Edema pulmonar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K729</a:t>
                      </a: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hepática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0" marR="0" marT="0" marB="0" anchor="b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rgbClr val="F3E1C6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P269</a:t>
                      </a: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pulmonar no especificada, originada en el periodo perinatal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D099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Carcinoma in situ, sitio no especificado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S066</a:t>
                      </a:r>
                    </a:p>
                  </a:txBody>
                  <a:tcPr marL="0" marR="0" marT="0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Subaracnoidea traumática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083699"/>
              </p:ext>
            </p:extLst>
          </p:nvPr>
        </p:nvGraphicFramePr>
        <p:xfrm>
          <a:off x="750068" y="1988839"/>
          <a:ext cx="7500989" cy="104736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S098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traumatismos de la cabeza, especificados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194804</TotalTime>
  <Words>459</Words>
  <Application>Microsoft Office PowerPoint</Application>
  <PresentationFormat>Presentación en pantalla (4:3)</PresentationFormat>
  <Paragraphs>238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940</cp:revision>
  <cp:lastPrinted>2014-10-07T21:49:19Z</cp:lastPrinted>
  <dcterms:created xsi:type="dcterms:W3CDTF">2013-02-27T16:09:25Z</dcterms:created>
  <dcterms:modified xsi:type="dcterms:W3CDTF">2015-11-03T13:29:22Z</dcterms:modified>
</cp:coreProperties>
</file>