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76" r:id="rId2"/>
    <p:sldId id="298" r:id="rId3"/>
    <p:sldId id="294" r:id="rId4"/>
    <p:sldId id="292" r:id="rId5"/>
    <p:sldId id="280" r:id="rId6"/>
  </p:sldIdLst>
  <p:sldSz cx="9144000" cy="6858000" type="screen4x3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D9"/>
    <a:srgbClr val="EDE7E7"/>
    <a:srgbClr val="CCECFF"/>
    <a:srgbClr val="E9DAC5"/>
    <a:srgbClr val="DED6D0"/>
    <a:srgbClr val="F3E1C6"/>
    <a:srgbClr val="FFE8A7"/>
    <a:srgbClr val="D9CECC"/>
    <a:srgbClr val="EEE9E6"/>
    <a:srgbClr val="8363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6" autoAdjust="0"/>
    <p:restoredTop sz="94671" autoAdjust="0"/>
  </p:normalViewPr>
  <p:slideViewPr>
    <p:cSldViewPr>
      <p:cViewPr>
        <p:scale>
          <a:sx n="100" d="100"/>
          <a:sy n="100" d="100"/>
        </p:scale>
        <p:origin x="-140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6B98-F83F-440D-9FBA-F813DD40ECD2}" type="datetimeFigureOut">
              <a:rPr lang="es-MX" smtClean="0"/>
              <a:t>03/11/2015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D4DD-6AD1-4AF0-8D55-9353C2DEE99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8278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DEE4062-7251-4365-AFE2-1490DD3A7EB1}" type="datetimeFigureOut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248D66E-BF0C-4F8C-9CCB-03C4A2838D5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24873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79BEFB-91DD-40FF-B790-AD84059B3A7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4E29-C663-404B-A7CF-D8476EE21DE6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90BEF-18DA-4EB8-8A3C-E2C4370B5B0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694-90C9-4F2E-ABFD-A50B3E88102B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533B-742F-446E-974D-7CC3E01ADDF9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1E60-EDA1-4426-AA22-51DA96DBDE4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3D56E-3A4E-4094-BA91-40AC27A705F2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MACM/ijh. UIPPE</a:t>
            </a:r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5147A8-2607-4C8F-9065-6C604FADA16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532B-E393-4059-8C9D-E2E749543B21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21E3-4391-4713-8333-DD7FD361E6DE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64E1-3CD6-473B-A59F-B314B0E58DBC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0B21BE-5BE3-4383-9408-B21E1F832A7A}" type="datetime1">
              <a:rPr lang="es-ES" smtClean="0"/>
              <a:t>03/11/2015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MACM/ijh. UIPPE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5A29B1-CCB0-47D6-894E-D06F599C6584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consulta externa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428885"/>
              </p:ext>
            </p:extLst>
          </p:nvPr>
        </p:nvGraphicFramePr>
        <p:xfrm>
          <a:off x="755576" y="1844824"/>
          <a:ext cx="7488832" cy="3922457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2001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E660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Obesidad debida a exceso a calorias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Diabetes mellitus no insulinodependiente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F41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 ansiedad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N40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Hiperplasia de la próstata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K811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Colecistitis crónica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I872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venosa (crónica) (periferica)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M170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Gonartrosis primaria, bilateral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E9DAC5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F808</a:t>
                      </a: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Otros trastornos del desarrollo del habla y del lenguaje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</a:tr>
              <a:tr h="26526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K802</a:t>
                      </a:r>
                      <a:endParaRPr kumimoji="0" lang="es-MX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Cálculo de la vesícula biliar sin colecistitis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0.9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3833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518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14.7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3009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85.3</a:t>
                      </a:r>
                      <a:endParaRPr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9DAC5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75000"/>
                        <a:shade val="30000"/>
                        <a:satMod val="1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3527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100.0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80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188640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48610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</a:t>
            </a:r>
            <a:r>
              <a:rPr lang="es-MX" i="1" u="sng" dirty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admisi</a:t>
            </a:r>
            <a:r>
              <a:rPr lang="es-MX" b="1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ó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n continua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979635"/>
              </p:ext>
            </p:extLst>
          </p:nvPr>
        </p:nvGraphicFramePr>
        <p:xfrm>
          <a:off x="755576" y="1700808"/>
          <a:ext cx="7495481" cy="408543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0628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83630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terminal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S06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Traumatismo intracraneal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T310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Quemaduras y corrosiones de múltiples regiones del cuerpo y las no especificadas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701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R100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Andomen agudo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N189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renal crónica, no especificada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K922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Hemorragia gastrointestinal, no especificada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J90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Derrame preural no clasificado en otra parte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I120</a:t>
                      </a: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Enfermedad renal hipertensiva con insuficiencia renal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420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K85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Pancreatitis aguda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I500</a:t>
                      </a:r>
                    </a:p>
                  </a:txBody>
                  <a:tcPr marL="9525" marR="9525" marT="9525" marB="0" anchor="b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Insuficiencia cardiaca congestiva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23.1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76.9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E8A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83630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403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16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683568" y="404664"/>
            <a:ext cx="1152128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Morbilidad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113198"/>
              </p:ext>
            </p:extLst>
          </p:nvPr>
        </p:nvGraphicFramePr>
        <p:xfrm>
          <a:off x="750068" y="1844824"/>
          <a:ext cx="7500989" cy="4259184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13620"/>
                <a:gridCol w="4336085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DESCRIPCIÓN DEL CONCEPTO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solidFill>
                      <a:srgbClr val="3D4D67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N18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renal crónica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O82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Parto único por cesárea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83130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K80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Colelitiasis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9401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P03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Feto y recién nacido afectados por otras complicaciones del trabajo del parto y del parto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2.6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678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C16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del estómago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S72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Fractura del fémur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02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O24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Diabetes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mellitus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 el embarazo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S06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intracraneal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C67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Traumatismo por aplastamiento de la muñeca y de la mano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</a:tr>
              <a:tr h="25939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C770</a:t>
                      </a: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Tumor maligno de los ganglios linfáticos de la cabeza, cara y cuello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SUBTOTAL: 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68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764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i="0" u="none" strike="noStrike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MAS OTRAS CAUSAS DE MORBILIDAD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204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75.0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ECFF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D4D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272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4684"/>
            <a:ext cx="1008112" cy="828092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246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1521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49517" y="12594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hospitalización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184728"/>
              </p:ext>
            </p:extLst>
          </p:nvPr>
        </p:nvGraphicFramePr>
        <p:xfrm>
          <a:off x="750068" y="1767987"/>
          <a:ext cx="7500989" cy="3476982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504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P95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Muerte fetal de causa no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especificada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I219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Infarto agudo del miocardio, sin otra especificación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I509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cardiaca, no especificada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I609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Hemorragia subaracnoidea, no especificada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J80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Síndrome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dificultad respiratoria del adulto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J81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Edema pulmonar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K550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Trastorno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vascular agudo de los intestinos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O429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Ruptura prematura de las membranas, sin otra especificación *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P073</a:t>
                      </a: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Otros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recién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nacidos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pretérmino </a:t>
                      </a:r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1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  <a:endParaRPr kumimoji="0" lang="es-MX" sz="1200" b="1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hipovolémico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764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4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DCED9"/>
                    </a:solidFill>
                  </a:tcPr>
                </a:tc>
              </a:tr>
            </a:tbl>
          </a:graphicData>
        </a:graphic>
      </p:graphicFrame>
      <p:sp>
        <p:nvSpPr>
          <p:cNvPr id="8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83568" y="5301788"/>
            <a:ext cx="439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Causas de muertes fetales </a:t>
            </a:r>
            <a:endParaRPr lang="es-MX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5"/>
          <a:stretch>
            <a:fillRect/>
          </a:stretch>
        </p:blipFill>
        <p:spPr bwMode="auto">
          <a:xfrm>
            <a:off x="539552" y="332656"/>
            <a:ext cx="1289050" cy="998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716862" y="143861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400" i="1" u="sng" dirty="0" smtClean="0">
                <a:solidFill>
                  <a:srgbClr val="960000"/>
                </a:solidFill>
              </a:rPr>
              <a:t> </a:t>
            </a:r>
            <a:r>
              <a:rPr lang="es-MX" i="1" u="sng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Mortalidad en  admisión continua:</a:t>
            </a:r>
            <a:r>
              <a:rPr lang="es-MX" dirty="0" smtClean="0">
                <a:solidFill>
                  <a:srgbClr val="960000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s-MX" dirty="0">
              <a:solidFill>
                <a:srgbClr val="9600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599074"/>
              </p:ext>
            </p:extLst>
          </p:nvPr>
        </p:nvGraphicFramePr>
        <p:xfrm>
          <a:off x="750068" y="1988839"/>
          <a:ext cx="7500989" cy="1603996"/>
        </p:xfrm>
        <a:graphic>
          <a:graphicData uri="http://schemas.openxmlformats.org/drawingml/2006/table">
            <a:tbl>
              <a:tblPr firstCol="1">
                <a:tableStyleId>{9DCAF9ED-07DC-4A11-8D7F-57B35C25682E}</a:tableStyleId>
              </a:tblPr>
              <a:tblGrid>
                <a:gridCol w="1026136"/>
                <a:gridCol w="4323569"/>
                <a:gridCol w="1012634"/>
                <a:gridCol w="1138650"/>
              </a:tblGrid>
              <a:tr h="487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CIE-10</a:t>
                      </a:r>
                      <a:endParaRPr lang="es-MX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CAUSA</a:t>
                      </a:r>
                      <a:r>
                        <a:rPr lang="es-MX" sz="1400" b="1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CASOS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s-MX" sz="1400" b="1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9987" marR="59987" marT="0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I509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Insuficiencia cardíaca, no especificada</a:t>
                      </a:r>
                    </a:p>
                  </a:txBody>
                  <a:tcPr marL="9525" marR="9525" marT="9525" marB="0" anchor="b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A419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Septicemia, no especificada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400" b="1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R571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lvl="1" algn="l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Choque </a:t>
                      </a:r>
                      <a:r>
                        <a:rPr kumimoji="0" lang="es-MX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hipovolémico</a:t>
                      </a:r>
                      <a:endParaRPr kumimoji="0" lang="es-MX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ED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es-MX" sz="1200" b="0" i="0" u="none" strike="noStrike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33.3</a:t>
                      </a:r>
                    </a:p>
                  </a:txBody>
                  <a:tcPr marL="9525" marR="9525" marT="9525" marB="0" anchor="ctr">
                    <a:solidFill>
                      <a:srgbClr val="EDE7E7"/>
                    </a:solidFill>
                  </a:tcPr>
                </a:tc>
              </a:tr>
              <a:tr h="278317">
                <a:tc>
                  <a:txBody>
                    <a:bodyPr/>
                    <a:lstStyle/>
                    <a:p>
                      <a:pPr algn="ctr" fontAlgn="t"/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TOTAL: 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9" name="8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2676"/>
            <a:ext cx="1008112" cy="756084"/>
          </a:xfrm>
          <a:prstGeom prst="rect">
            <a:avLst/>
          </a:prstGeom>
          <a:noFill/>
        </p:spPr>
      </p:pic>
      <p:sp>
        <p:nvSpPr>
          <p:cNvPr id="10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61999" y="6309320"/>
            <a:ext cx="7554417" cy="365125"/>
          </a:xfrm>
        </p:spPr>
        <p:txBody>
          <a:bodyPr/>
          <a:lstStyle/>
          <a:p>
            <a:r>
              <a:rPr lang="es-ES" sz="700" dirty="0" smtClean="0"/>
              <a:t>MACM/ijh. UIPPE						                                     Fuente</a:t>
            </a:r>
            <a:r>
              <a:rPr lang="es-ES" sz="700" dirty="0"/>
              <a:t>: </a:t>
            </a:r>
            <a:r>
              <a:rPr lang="es-ES" sz="700" dirty="0" smtClean="0"/>
              <a:t>Soarian MedSuite.</a:t>
            </a:r>
            <a:r>
              <a:rPr lang="es-ES" sz="700" dirty="0"/>
              <a:t>			</a:t>
            </a:r>
            <a:r>
              <a:rPr lang="es-ES" sz="700" dirty="0" smtClean="0"/>
              <a:t>		</a:t>
            </a:r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38696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227116</TotalTime>
  <Words>488</Words>
  <Application>Microsoft Office PowerPoint</Application>
  <PresentationFormat>Presentación en pantalla (4:3)</PresentationFormat>
  <Paragraphs>245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CUNZUETA</dc:creator>
  <cp:lastModifiedBy>Ismael Jimenez Hernandez</cp:lastModifiedBy>
  <cp:revision>1267</cp:revision>
  <cp:lastPrinted>2015-07-09T20:09:52Z</cp:lastPrinted>
  <dcterms:created xsi:type="dcterms:W3CDTF">2013-02-27T16:09:25Z</dcterms:created>
  <dcterms:modified xsi:type="dcterms:W3CDTF">2015-11-03T13:31:41Z</dcterms:modified>
</cp:coreProperties>
</file>