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CECC"/>
    <a:srgbClr val="DED6D0"/>
    <a:srgbClr val="CCECFF"/>
    <a:srgbClr val="EDE7E7"/>
    <a:srgbClr val="F3E1C6"/>
    <a:srgbClr val="EEE9E6"/>
    <a:srgbClr val="E9DAC5"/>
    <a:srgbClr val="FFE8A7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62573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Catara, no especificada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I10X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riñón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I872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venosa (crónica)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(periférica)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F813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mixto de las habilidades escolares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349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12.3</a:t>
                      </a: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2495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87.7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2844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Fuente: Sistema  Integral  Hospitalario 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793463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Z321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 confirmado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Diarrea y gastroenteritis  de presunto origen infeccioso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J029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Faringitis aguda,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K922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Hemorragia gastrointestinal,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Z34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Supervisión de embarazo normal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77.5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20430"/>
              </p:ext>
            </p:extLst>
          </p:nvPr>
        </p:nvGraphicFramePr>
        <p:xfrm>
          <a:off x="750068" y="1844824"/>
          <a:ext cx="7500989" cy="426657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emergencia</a:t>
                      </a:r>
                      <a:endParaRPr lang="es-MX" sz="14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C61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maligno de la próstata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espontáneo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presentación cefálica de vértice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K351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 con absceso peritoneal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del riñón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Z380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Producto único,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nacido en hospital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P22</a:t>
                      </a:r>
                      <a:endParaRPr lang="es-MX" sz="14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Dificultad respiratoria del recién nacido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I639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Infarto cerebral, no especificado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K800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lvl="1" algn="just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Cálculo de la vesícula biliar con colecistitis</a:t>
                      </a:r>
                      <a:r>
                        <a:rPr lang="es-MX" sz="14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aguda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73.6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691320"/>
              </p:ext>
            </p:extLst>
          </p:nvPr>
        </p:nvGraphicFramePr>
        <p:xfrm>
          <a:off x="750068" y="1628800"/>
          <a:ext cx="7500989" cy="313016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C390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las vías respiratorias superiores, parte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C64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riñón,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excepto de la pelvis renal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I269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Embolia pulmonar sin mención de corazón pulmonar agudo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bacteria,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336663"/>
              </p:ext>
            </p:extLst>
          </p:nvPr>
        </p:nvGraphicFramePr>
        <p:xfrm>
          <a:off x="750068" y="1988839"/>
          <a:ext cx="7500989" cy="160399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71.4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 no especificada</a:t>
                      </a:r>
                    </a:p>
                  </a:txBody>
                  <a:tcPr marL="0" marR="0" marT="0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R57.1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202860</TotalTime>
  <Words>443</Words>
  <Application>Microsoft Office PowerPoint</Application>
  <PresentationFormat>Presentación en pantalla (4:3)</PresentationFormat>
  <Paragraphs>234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1028</cp:revision>
  <cp:lastPrinted>2014-10-07T21:49:19Z</cp:lastPrinted>
  <dcterms:created xsi:type="dcterms:W3CDTF">2013-02-27T16:09:25Z</dcterms:created>
  <dcterms:modified xsi:type="dcterms:W3CDTF">2015-11-03T13:31:03Z</dcterms:modified>
</cp:coreProperties>
</file>