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9DAC5"/>
    <a:srgbClr val="DED6D0"/>
    <a:srgbClr val="F3E1C6"/>
    <a:srgbClr val="FFE8A7"/>
    <a:srgbClr val="D9CECC"/>
    <a:srgbClr val="EDE7E7"/>
    <a:srgbClr val="EEE9E6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80408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 de ansiedad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del riñon y del uréter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I872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venosa (crónica) (periferica)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I10X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525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2392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82.0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2917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866126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Diarrea y gastroenteritis  de presunto origen infeccioso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 la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vesícula </a:t>
                      </a: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biliar con colecistitis aguda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Z321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 confirmado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S52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Fractura del antebrazo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67246"/>
              </p:ext>
            </p:extLst>
          </p:nvPr>
        </p:nvGraphicFramePr>
        <p:xfrm>
          <a:off x="750068" y="1844824"/>
          <a:ext cx="7500989" cy="429171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especificadas de catarata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4.2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 de emergencia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I500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cardiaca congestiva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espontáneo, presentación cefálica de vértice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bacteriana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la vesícula biliar con colecistitis aguda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la vesícula biliar sin colecistitis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H269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9393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A419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75.0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546414"/>
              </p:ext>
            </p:extLst>
          </p:nvPr>
        </p:nvGraphicFramePr>
        <p:xfrm>
          <a:off x="750068" y="1628800"/>
          <a:ext cx="7500989" cy="415066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37.5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G049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Encefalitis, mielitis y encefalomielitis,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G459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Isquemia cerebral transitoria, sin otra especificación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I629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intracraneal (no traumática)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J930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Neumotórax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espontáneo a presión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K564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obstrucciones del intestino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P210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Asfixia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del nacimiento, severa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hipovolémico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Las demás causas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62138"/>
              </p:ext>
            </p:extLst>
          </p:nvPr>
        </p:nvGraphicFramePr>
        <p:xfrm>
          <a:off x="750068" y="1988839"/>
          <a:ext cx="7500989" cy="176192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T315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que afectan del 50% al 59% de la superficie del cuerpo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208417</TotalTime>
  <Words>475</Words>
  <Application>Microsoft Office PowerPoint</Application>
  <PresentationFormat>Presentación en pantalla (4:3)</PresentationFormat>
  <Paragraphs>248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1108</cp:revision>
  <cp:lastPrinted>2015-03-13T15:12:27Z</cp:lastPrinted>
  <dcterms:created xsi:type="dcterms:W3CDTF">2013-02-27T16:09:25Z</dcterms:created>
  <dcterms:modified xsi:type="dcterms:W3CDTF">2015-11-03T13:31:56Z</dcterms:modified>
</cp:coreProperties>
</file>