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9E6"/>
    <a:srgbClr val="F3E1C6"/>
    <a:srgbClr val="EDE7E7"/>
    <a:srgbClr val="D9CECC"/>
    <a:srgbClr val="FFE8A7"/>
    <a:srgbClr val="E9DAC5"/>
    <a:srgbClr val="DED6D0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948569"/>
              </p:ext>
            </p:extLst>
          </p:nvPr>
        </p:nvGraphicFramePr>
        <p:xfrm>
          <a:off x="755576" y="1844824"/>
          <a:ext cx="7488832" cy="4059405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</a:t>
                      </a:r>
                      <a:r>
                        <a:rPr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extracorpórea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21.3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insulinodependiente, con complicaciones no especificadas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G442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Cefalea debida a tensión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 nuclear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1013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33.0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2053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67.0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3066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Fuente: Sistema Integral Hospitalario 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418890"/>
              </p:ext>
            </p:extLst>
          </p:nvPr>
        </p:nvGraphicFramePr>
        <p:xfrm>
          <a:off x="755576" y="1768472"/>
          <a:ext cx="7495481" cy="39932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N17-N19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esencial (primaria)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S00-S09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Traumatismos de la cabeza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Z491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Dialisis extracorporea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corrociones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S065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subdural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traumática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K85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Pancreatitis aguda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R17X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Ictericia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81.9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185271"/>
              </p:ext>
            </p:extLst>
          </p:nvPr>
        </p:nvGraphicFramePr>
        <p:xfrm>
          <a:off x="750068" y="1844824"/>
          <a:ext cx="7500989" cy="406239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N00-N99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sistema genitourinario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Colecistitis y colecistitis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C00-C97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malignos (neoplasias)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I00-I99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Enfermedades del sistema circulatorio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 senil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S52-S72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Fractura de otros huesos de los miembros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 de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región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del cuerpo y grado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especificados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O80-O84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P00-P96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Ciertas afecciones originadas en el período perinatal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D10-D36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Tumores (neoplasias) benignos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43.5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56.5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216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3029" y="435722"/>
            <a:ext cx="1152128" cy="895154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499655"/>
              </p:ext>
            </p:extLst>
          </p:nvPr>
        </p:nvGraphicFramePr>
        <p:xfrm>
          <a:off x="750068" y="1988839"/>
          <a:ext cx="7500989" cy="2953251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G934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Encefalopatía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J960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respiratoria aguda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J969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respiratoria, no especificada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K721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hepática crónica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10.0</a:t>
                      </a:r>
                      <a:endParaRPr lang="es-MX" sz="14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N179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 renal aguda, no especificada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10.0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Choque cardiogénico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10.0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254366"/>
              </p:ext>
            </p:extLst>
          </p:nvPr>
        </p:nvGraphicFramePr>
        <p:xfrm>
          <a:off x="750068" y="1988839"/>
          <a:ext cx="7500989" cy="2318558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E872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Acidosis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28.6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J960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 respiratoria aguda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28.6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I500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 cardíaca congestiva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14.3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I219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just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Infarto agudo del miocardio, sin otra especificación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14.3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R092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Paro respiratorio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14.3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EE9E6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180134</TotalTime>
  <Words>432</Words>
  <Application>Microsoft Office PowerPoint</Application>
  <PresentationFormat>Presentación en pantalla (4:3)</PresentationFormat>
  <Paragraphs>246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827</cp:revision>
  <cp:lastPrinted>2014-09-05T18:06:13Z</cp:lastPrinted>
  <dcterms:created xsi:type="dcterms:W3CDTF">2013-02-27T16:09:25Z</dcterms:created>
  <dcterms:modified xsi:type="dcterms:W3CDTF">2015-11-03T13:27:04Z</dcterms:modified>
</cp:coreProperties>
</file>