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76" r:id="rId2"/>
    <p:sldId id="298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CCECFF"/>
    <a:srgbClr val="E9DAC5"/>
    <a:srgbClr val="DED6D0"/>
    <a:srgbClr val="F3E1C6"/>
    <a:srgbClr val="FFE8A7"/>
    <a:srgbClr val="D9CECC"/>
    <a:srgbClr val="EDE7E7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00" d="100"/>
          <a:sy n="100" d="100"/>
        </p:scale>
        <p:origin x="-140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841773"/>
              </p:ext>
            </p:extLst>
          </p:nvPr>
        </p:nvGraphicFramePr>
        <p:xfrm>
          <a:off x="755576" y="1844824"/>
          <a:ext cx="7488832" cy="392245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H269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Catarata, no especificada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M059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Artritis reumatoide seropositiva, sin otra especificación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567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19.8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80.2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2867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389765"/>
              </p:ext>
            </p:extLst>
          </p:nvPr>
        </p:nvGraphicFramePr>
        <p:xfrm>
          <a:off x="755576" y="1700808"/>
          <a:ext cx="7495481" cy="444526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0" marR="0" marT="0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A09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Diarrea y gastroenteritis  de presunto origen infeccioso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K810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Colecistitis aguda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K85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Pancreatitis aguda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Colelitiasis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I500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cardiaca congestiva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0" marR="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O420</a:t>
                      </a:r>
                    </a:p>
                  </a:txBody>
                  <a:tcPr marL="0" marR="0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Ruptura prematura de las membranas, e inicio del trabajo de parto dentro de las 24 horas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378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16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681775"/>
              </p:ext>
            </p:extLst>
          </p:nvPr>
        </p:nvGraphicFramePr>
        <p:xfrm>
          <a:off x="750068" y="1844824"/>
          <a:ext cx="7500989" cy="442437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5.2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por cesárea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4.8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 la vesícula biliar con colecistitis aguda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K802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 la vesícula biliar sin colecistitis 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N200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del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riñón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2.4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2.4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C61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 próstata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D391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de comportamiento incierto o desconocido del ovario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O141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Preeclamsia severa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0" marR="0" marT="0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P000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Feto </a:t>
                      </a:r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 </a:t>
                      </a:r>
                      <a:r>
                        <a:rPr kumimoji="0" lang="es-MX" sz="14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recién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nacido afectados por </a:t>
                      </a:r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trastornos </a:t>
                      </a:r>
                      <a:r>
                        <a:rPr kumimoji="0" lang="es-MX" sz="14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hipertensivos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la madre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3075"/>
              </p:ext>
            </p:extLst>
          </p:nvPr>
        </p:nvGraphicFramePr>
        <p:xfrm>
          <a:off x="750068" y="1767987"/>
          <a:ext cx="7500989" cy="338920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P95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Muerte fetal de causa 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 * 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22.2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G903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Degeneración de sistemas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múltiples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subaracnoidea, no especificada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N179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renal aguda, no especificada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P520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intraventricular (No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traumática)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grado 1, del feto y del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recién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nacido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cardiogénico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S357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múltiples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vasos sanguíneos a nivel del abdomen, de la región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lumbosacra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 de la pelvis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83568" y="5301788"/>
            <a:ext cx="439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Causas de muertes fetales </a:t>
            </a:r>
            <a:endParaRPr lang="es-MX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651877"/>
              </p:ext>
            </p:extLst>
          </p:nvPr>
        </p:nvGraphicFramePr>
        <p:xfrm>
          <a:off x="750068" y="1988839"/>
          <a:ext cx="7500989" cy="147408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miocardio, sin otra especificación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66.7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218359</TotalTime>
  <Words>475</Words>
  <Application>Microsoft Office PowerPoint</Application>
  <PresentationFormat>Presentación en pantalla (4:3)</PresentationFormat>
  <Paragraphs>233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1222</cp:revision>
  <cp:lastPrinted>2015-05-21T16:05:57Z</cp:lastPrinted>
  <dcterms:created xsi:type="dcterms:W3CDTF">2013-02-27T16:09:25Z</dcterms:created>
  <dcterms:modified xsi:type="dcterms:W3CDTF">2015-11-03T13:32:08Z</dcterms:modified>
</cp:coreProperties>
</file>