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9DAC5"/>
    <a:srgbClr val="DED6D0"/>
    <a:srgbClr val="F3E1C6"/>
    <a:srgbClr val="FFE8A7"/>
    <a:srgbClr val="D9CECC"/>
    <a:srgbClr val="EDE7E7"/>
    <a:srgbClr val="EEE9E6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939820"/>
              </p:ext>
            </p:extLst>
          </p:nvPr>
        </p:nvGraphicFramePr>
        <p:xfrm>
          <a:off x="755576" y="1844824"/>
          <a:ext cx="7488832" cy="406014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 la vesícula biliar sin colecistitis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Catara, 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E039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Hipotiroidismo,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ansiedad, no especificado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467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13.7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2950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86.3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3417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94853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0" marR="0" marT="0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A09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Diarrea y gastroenteritis  de presunto origen infeccioso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R51X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F411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ansiedad generalizada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J039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Amigdalitis aguda, no especificada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0" marR="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Z321</a:t>
                      </a:r>
                    </a:p>
                  </a:txBody>
                  <a:tcPr marL="0" marR="0" marT="0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 confirmado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205636"/>
              </p:ext>
            </p:extLst>
          </p:nvPr>
        </p:nvGraphicFramePr>
        <p:xfrm>
          <a:off x="750068" y="1844824"/>
          <a:ext cx="7500989" cy="411449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4.55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renal crónica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2.65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bacteriana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1.89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espontáneo, presentación cefálica de vértice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 de emergencia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1.52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senil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nuclear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I693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Secuelas de infarto cerebral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 la vesícula biliar sin colecistitis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1.14</a:t>
                      </a:r>
                    </a:p>
                  </a:txBody>
                  <a:tcPr marL="9525" marR="9525" marT="9525" marB="0" anchor="b"/>
                </a:tc>
              </a:tr>
              <a:tr h="259393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S065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subdural traumática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18.56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81.44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336457"/>
              </p:ext>
            </p:extLst>
          </p:nvPr>
        </p:nvGraphicFramePr>
        <p:xfrm>
          <a:off x="750068" y="1628800"/>
          <a:ext cx="7500989" cy="234095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 sin otra especificación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aguda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59514"/>
              </p:ext>
            </p:extLst>
          </p:nvPr>
        </p:nvGraphicFramePr>
        <p:xfrm>
          <a:off x="750068" y="1988839"/>
          <a:ext cx="7500989" cy="160399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Sepsis, 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K55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Trastornos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vascular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los intestinos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206300</TotalTime>
  <Words>420</Words>
  <Application>Microsoft Office PowerPoint</Application>
  <PresentationFormat>Presentación en pantalla (4:3)</PresentationFormat>
  <Paragraphs>230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1075</cp:revision>
  <cp:lastPrinted>2015-03-13T15:12:27Z</cp:lastPrinted>
  <dcterms:created xsi:type="dcterms:W3CDTF">2013-02-27T16:09:25Z</dcterms:created>
  <dcterms:modified xsi:type="dcterms:W3CDTF">2015-11-03T13:31:17Z</dcterms:modified>
</cp:coreProperties>
</file>