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76" r:id="rId2"/>
    <p:sldId id="298" r:id="rId3"/>
    <p:sldId id="294" r:id="rId4"/>
    <p:sldId id="292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ED9"/>
    <a:srgbClr val="EDE7E7"/>
    <a:srgbClr val="CCECFF"/>
    <a:srgbClr val="E9DAC5"/>
    <a:srgbClr val="DED6D0"/>
    <a:srgbClr val="F3E1C6"/>
    <a:srgbClr val="FFE8A7"/>
    <a:srgbClr val="D9CECC"/>
    <a:srgbClr val="EEE9E6"/>
    <a:srgbClr val="8363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>
        <p:scale>
          <a:sx n="100" d="100"/>
          <a:sy n="100" d="100"/>
        </p:scale>
        <p:origin x="-1404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DD3D56E-3A4E-4094-BA91-40AC27A705F2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ES" smtClean="0"/>
              <a:t>MACM/ijh. UIPPE</a:t>
            </a:r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101604"/>
              </p:ext>
            </p:extLst>
          </p:nvPr>
        </p:nvGraphicFramePr>
        <p:xfrm>
          <a:off x="755576" y="1844824"/>
          <a:ext cx="7488832" cy="3922457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 ansiedad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 debida a exceso </a:t>
                      </a:r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 </a:t>
                      </a:r>
                      <a:r>
                        <a:rPr kumimoji="0" lang="es-MX" sz="1200" b="0" i="0" u="none" strike="noStrike" kern="120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calorías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M170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Gonartrosis primaria, bilateral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F808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del desarrollo del habla y del lenguaje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Z947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Trasplante de cornea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M059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Artritis reumatoide seropositiva, sin otra especificación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K802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Calculo de la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vesícula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biliar sin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colecistitis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3833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391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14.4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2352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85.7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2743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100.0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IJH.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188640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648610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753455"/>
              </p:ext>
            </p:extLst>
          </p:nvPr>
        </p:nvGraphicFramePr>
        <p:xfrm>
          <a:off x="755576" y="1700808"/>
          <a:ext cx="7495481" cy="408543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O00-O99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Embarazo, parto y puerperio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K80-K87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Trastorno de la vesícula biliar, de las vías biliares y del páncreas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6.0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S00-S09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Traumatismos de la cabeza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4.0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R100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Abdomen agudo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15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3.7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K55-K63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Otras enfermedades de los intestinos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3.5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E10-E14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12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3.0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K20-K31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Enfermedades del esófago, del estómago y del duodeno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</a:t>
                      </a:r>
                      <a:r>
                        <a:rPr kumimoji="0" lang="es-MX" sz="12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renal crónica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G40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Epilepsia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2.2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K922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Hemorragia gastrointestinal, no 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9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2.2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38.2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249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61.8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3265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IJH.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42165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683568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137192"/>
              </p:ext>
            </p:extLst>
          </p:nvPr>
        </p:nvGraphicFramePr>
        <p:xfrm>
          <a:off x="750068" y="1844824"/>
          <a:ext cx="7500989" cy="394613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H269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Cataráta, no específicada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17.1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O821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por cesárea de emergencia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5.9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Colelitiasis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K35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Apendicitis aguda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S424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Fractura de epifisis inferior del humero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K56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Íleo paralítico y obstrucción intestinal sin hernia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D25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Leiomioma del útero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I25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 isquémica crónica del corazón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0.9</a:t>
                      </a:r>
                    </a:p>
                  </a:txBody>
                  <a:tcPr marL="9525" marR="9525" marT="9525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I63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cerebral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40.3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="1" i="0" u="none" strike="noStrike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59.7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340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828092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IJH/</a:t>
            </a:r>
            <a:r>
              <a:rPr lang="es-ES" sz="700" dirty="0" err="1" smtClean="0"/>
              <a:t>mhmc</a:t>
            </a:r>
            <a:r>
              <a:rPr lang="es-ES" sz="700" dirty="0" smtClean="0"/>
              <a:t>. UIPPE						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42465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164274"/>
              </p:ext>
            </p:extLst>
          </p:nvPr>
        </p:nvGraphicFramePr>
        <p:xfrm>
          <a:off x="750068" y="1767987"/>
          <a:ext cx="7500989" cy="295745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22.2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I639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cerebral, 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J81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Edema pulmonar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N179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aguda, no específicada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R570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cardiogénico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P026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Feto y recién nacido afectado por otras complicaciones del cordón umbilical y las 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especificadas *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P073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Otros recién nacidos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pretérmino *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IJH/</a:t>
            </a:r>
            <a:r>
              <a:rPr lang="es-ES" sz="700" dirty="0" err="1" smtClean="0"/>
              <a:t>mhmc</a:t>
            </a:r>
            <a:r>
              <a:rPr lang="es-ES" sz="700" dirty="0" smtClean="0"/>
              <a:t>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683568" y="4869740"/>
            <a:ext cx="439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Causas de muertes fetales </a:t>
            </a:r>
            <a:endParaRPr lang="es-MX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21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294280"/>
              </p:ext>
            </p:extLst>
          </p:nvPr>
        </p:nvGraphicFramePr>
        <p:xfrm>
          <a:off x="750068" y="1988839"/>
          <a:ext cx="7500989" cy="1325679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K766</a:t>
                      </a:r>
                      <a:endParaRPr kumimoji="0"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Hipertensión Portal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50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R570</a:t>
                      </a:r>
                      <a:endParaRPr kumimoji="0"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Cardiogénico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50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IJH.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230889</TotalTime>
  <Words>436</Words>
  <Application>Microsoft Office PowerPoint</Application>
  <PresentationFormat>Presentación en pantalla (4:3)</PresentationFormat>
  <Paragraphs>233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Urbano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1321</cp:revision>
  <cp:lastPrinted>2015-08-05T15:39:04Z</cp:lastPrinted>
  <dcterms:created xsi:type="dcterms:W3CDTF">2013-02-27T16:09:25Z</dcterms:created>
  <dcterms:modified xsi:type="dcterms:W3CDTF">2015-11-03T13:31:29Z</dcterms:modified>
</cp:coreProperties>
</file>