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74" r:id="rId2"/>
    <p:sldId id="275" r:id="rId3"/>
    <p:sldId id="276" r:id="rId4"/>
    <p:sldId id="277" r:id="rId5"/>
    <p:sldId id="278" r:id="rId6"/>
    <p:sldId id="279" r:id="rId7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D9"/>
    <a:srgbClr val="EDE7E7"/>
    <a:srgbClr val="CCECFF"/>
    <a:srgbClr val="E9DAC5"/>
    <a:srgbClr val="DED6D0"/>
    <a:srgbClr val="F3E1C6"/>
    <a:srgbClr val="FFE8A7"/>
    <a:srgbClr val="D9CECC"/>
    <a:srgbClr val="EEE9E6"/>
    <a:srgbClr val="8363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>
        <p:scale>
          <a:sx n="110" d="100"/>
          <a:sy n="110" d="100"/>
        </p:scale>
        <p:origin x="-1188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22/01/2016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22/01/2016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79BEFB-91DD-40FF-B790-AD84059B3A7C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3D56E-3A4E-4094-BA91-40AC27A705F2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MACM/ijh. UIPPE</a:t>
            </a: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5147A8-2607-4C8F-9065-6C604FADA16A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0B21BE-5BE3-4383-9408-B21E1F832A7A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521584"/>
              </p:ext>
            </p:extLst>
          </p:nvPr>
        </p:nvGraphicFramePr>
        <p:xfrm>
          <a:off x="755576" y="1844824"/>
          <a:ext cx="7488832" cy="403871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Trastornos específicos del desarrollo del habla y del lenguaje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Z947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Trasplante de cornea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[artrosis de la rodilla]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I25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Enfermedad isquémica crónica del corazón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3833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470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22.8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1609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77.4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2079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756084"/>
          </a:xfrm>
          <a:prstGeom prst="rect">
            <a:avLst/>
          </a:prstGeom>
          <a:noFill/>
        </p:spPr>
      </p:pic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sp>
        <p:nvSpPr>
          <p:cNvPr id="11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Norma  Hernández Guerrero</a:t>
            </a:r>
          </a:p>
          <a:p>
            <a:pPr algn="ctr"/>
            <a:r>
              <a:rPr lang="es-ES" sz="700" dirty="0" smtClean="0"/>
              <a:t>             Subdirección de Servicios Clínicos			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2365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188640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48610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695916"/>
              </p:ext>
            </p:extLst>
          </p:nvPr>
        </p:nvGraphicFramePr>
        <p:xfrm>
          <a:off x="755576" y="1700808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 de la cabeza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R10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Dolor abdominal y pélvico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J029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Faringitis aguda, no especificada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O80-O84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Parto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N20-N23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Litiasis urinaria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N939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Hemorragia vaginal y uterina anormal, no especificada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Calculo de la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vesícula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biliar con colecistitis aguda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0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514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76.6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631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sp>
        <p:nvSpPr>
          <p:cNvPr id="9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Ariadna Varela  Mendoza</a:t>
            </a:r>
          </a:p>
          <a:p>
            <a:pPr algn="ctr"/>
            <a:r>
              <a:rPr lang="es-ES" sz="700" dirty="0" smtClean="0"/>
              <a:t>             Subdirección de Servicios Críticos		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38293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683568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549865"/>
              </p:ext>
            </p:extLst>
          </p:nvPr>
        </p:nvGraphicFramePr>
        <p:xfrm>
          <a:off x="750068" y="1844824"/>
          <a:ext cx="7500989" cy="39461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O80-O84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Parto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</a:t>
                      </a:r>
                      <a:r>
                        <a:rPr kumimoji="0" lang="es-MX" sz="12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prostáta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Cálculo de la vesícula biliar con colecistitis aguda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K35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Apendicitis aguda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E872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Acidosis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A419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Septicemia, no específicada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D259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Leiomioma del utero, sin otra especificación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I442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Bloqueo auriculoventricular completo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Pancreatitis aguda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16.2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444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83.8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530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828092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sp>
        <p:nvSpPr>
          <p:cNvPr id="11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Norma  Hernández Guerrero</a:t>
            </a:r>
          </a:p>
          <a:p>
            <a:pPr algn="ctr"/>
            <a:r>
              <a:rPr lang="es-ES" sz="700" dirty="0" smtClean="0"/>
              <a:t>             Subdirección de Servicios Clínicos			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45860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hospitalización</a:t>
            </a:r>
          </a:p>
          <a:p>
            <a:pPr algn="l"/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030829"/>
              </p:ext>
            </p:extLst>
          </p:nvPr>
        </p:nvGraphicFramePr>
        <p:xfrm>
          <a:off x="750068" y="2348880"/>
          <a:ext cx="7500989" cy="2841933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DESCRIPCIÓN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DEL CONCEPTO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</a:t>
                      </a:r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27.3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C752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conducto craneofaringeo</a:t>
                      </a:r>
                    </a:p>
                  </a:txBody>
                  <a:tcPr marL="9525" marR="9525" marT="9525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al miocardio, sin otra especificación</a:t>
                      </a:r>
                    </a:p>
                  </a:txBody>
                  <a:tcPr marL="9525" marR="9525" marT="9525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I490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Fibrilación y aleteo ventricular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I610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</a:t>
                      </a:r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intracerebral en hemisferio, subcortical</a:t>
                      </a:r>
                    </a:p>
                  </a:txBody>
                  <a:tcPr marL="9525" marR="9525" marT="9525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S061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Edema cerebral </a:t>
                      </a:r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traumático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Norma  Hernández Guerrero</a:t>
            </a:r>
          </a:p>
          <a:p>
            <a:pPr algn="ctr"/>
            <a:r>
              <a:rPr lang="es-ES" sz="700" dirty="0" smtClean="0"/>
              <a:t>             Subdirección de Servicios Clínicos					</a:t>
            </a:r>
            <a:endParaRPr lang="es-ES" sz="700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764233"/>
              </p:ext>
            </p:extLst>
          </p:nvPr>
        </p:nvGraphicFramePr>
        <p:xfrm>
          <a:off x="755576" y="1700808"/>
          <a:ext cx="6912768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12768"/>
              </a:tblGrid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TOTAL DE CAUSAS DE MORTALIDAD EN </a:t>
                      </a:r>
                      <a:r>
                        <a:rPr lang="es-MX" sz="1200" b="1" i="1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HOSPITALIZACIÓN</a:t>
                      </a:r>
                      <a:endParaRPr lang="es-MX" sz="1200" b="1" i="1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3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52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60648"/>
            <a:ext cx="1006475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932173"/>
              </p:ext>
            </p:extLst>
          </p:nvPr>
        </p:nvGraphicFramePr>
        <p:xfrm>
          <a:off x="750068" y="2467056"/>
          <a:ext cx="7500989" cy="246641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648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</a:t>
                      </a:r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C752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conducto craneofaringeo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I490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Fibrilación y aleteo ventricular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I610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</a:t>
                      </a:r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intracerebral en hemisferio, subcortical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S061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Edema cerebral traumático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12.5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TOTAL: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683568" y="141277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</a:t>
            </a:r>
            <a:r>
              <a:rPr lang="es-MX" b="1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hospitalización</a:t>
            </a:r>
          </a:p>
        </p:txBody>
      </p:sp>
      <p:sp>
        <p:nvSpPr>
          <p:cNvPr id="8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Norma  Hernández Guerrero</a:t>
            </a:r>
          </a:p>
          <a:p>
            <a:pPr algn="ctr"/>
            <a:r>
              <a:rPr lang="es-ES" sz="700" dirty="0" smtClean="0"/>
              <a:t>             Subdirección de Servicios Clínicos					</a:t>
            </a:r>
            <a:endParaRPr lang="es-ES" sz="700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584587"/>
              </p:ext>
            </p:extLst>
          </p:nvPr>
        </p:nvGraphicFramePr>
        <p:xfrm>
          <a:off x="683568" y="1844824"/>
          <a:ext cx="6912768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12768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TOTAL DE CAUSAS DE MORTALIDAD EN HOSPITALIZACIÓN DESPUÉS DE 48 HRS. </a:t>
                      </a:r>
                      <a:endParaRPr lang="es-MX" sz="1200" b="1" i="1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1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45871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387862"/>
              </p:ext>
            </p:extLst>
          </p:nvPr>
        </p:nvGraphicFramePr>
        <p:xfrm>
          <a:off x="750068" y="1988839"/>
          <a:ext cx="7500989" cy="2160630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I442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Bloqueo auriculoventricular completo</a:t>
                      </a:r>
                    </a:p>
                  </a:txBody>
                  <a:tcPr marL="0" marR="0" marT="0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0" marR="0" marT="0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I490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Fibrilación y aleteo ventricular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R571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hipovolémico</a:t>
                      </a:r>
                    </a:p>
                  </a:txBody>
                  <a:tcPr marL="0" marR="0" marT="0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0" marR="0" marT="0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de miocardio, sin otra especificación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16.7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sp>
        <p:nvSpPr>
          <p:cNvPr id="8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Ariadna Varela  Mendoza</a:t>
            </a:r>
          </a:p>
          <a:p>
            <a:pPr algn="ctr"/>
            <a:r>
              <a:rPr lang="es-ES" sz="700" dirty="0" smtClean="0"/>
              <a:t>             Subdirección de Servicios Críticos		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40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257511</TotalTime>
  <Words>589</Words>
  <Application>Microsoft Office PowerPoint</Application>
  <PresentationFormat>Presentación en pantalla (4:3)</PresentationFormat>
  <Paragraphs>317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1525</cp:revision>
  <cp:lastPrinted>2016-01-13T23:08:31Z</cp:lastPrinted>
  <dcterms:created xsi:type="dcterms:W3CDTF">2013-02-27T16:09:25Z</dcterms:created>
  <dcterms:modified xsi:type="dcterms:W3CDTF">2016-01-22T16:44:27Z</dcterms:modified>
</cp:coreProperties>
</file>