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6" r:id="rId2"/>
    <p:sldId id="277" r:id="rId3"/>
    <p:sldId id="278" r:id="rId4"/>
    <p:sldId id="279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6D0"/>
    <a:srgbClr val="EEE9E6"/>
    <a:srgbClr val="CCECFF"/>
    <a:srgbClr val="FFE8A7"/>
    <a:srgbClr val="836307"/>
    <a:srgbClr val="ECFEE6"/>
    <a:srgbClr val="278107"/>
    <a:srgbClr val="1A5705"/>
    <a:srgbClr val="777127"/>
    <a:srgbClr val="CAD3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58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D56E-3A4E-4094-BA91-40AC27A705F2}" type="datetime1">
              <a:rPr lang="es-ES" smtClean="0"/>
              <a:t>03/11/2015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76672"/>
            <a:ext cx="1176068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44446"/>
              </p:ext>
            </p:extLst>
          </p:nvPr>
        </p:nvGraphicFramePr>
        <p:xfrm>
          <a:off x="755576" y="1844824"/>
          <a:ext cx="7488832" cy="428465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CLAVE 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Z491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Diálisis extracorpórea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22.0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H25-H28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Catarata senil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insulinodependiente, con complicaciones no especificadas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I10-I15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Trastorno de ansiedad generalizada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K409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Hernia inguinal unilateral o no especificada, sin obstrucción ni gangrena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D25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Diálisis extracorpórea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G448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Leiomioma del útero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691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33.3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1387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66.7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2078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351" y="435722"/>
            <a:ext cx="1104060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68760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739660"/>
              </p:ext>
            </p:extLst>
          </p:nvPr>
        </p:nvGraphicFramePr>
        <p:xfrm>
          <a:off x="755576" y="1598922"/>
          <a:ext cx="7495481" cy="4281311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I10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Hipertensión esencial (primaria)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7.3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S00-S09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Traumatismos de la cabeza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6.8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J00-J06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Infecciones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respiratorias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agudas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4542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N390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37885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T20-T32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Quemaduras y corrociones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E10-E14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Diabetes Mellitus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3.8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J00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Rinofaringitis aguda [resfriado común]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K80-K81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Colelitiasis y Colecistitis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1.7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N40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Hiperplasia de la próstata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1.7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I60-I69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cerebrovasculares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41.0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59.0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11078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04664"/>
            <a:ext cx="1032052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288992"/>
              </p:ext>
            </p:extLst>
          </p:nvPr>
        </p:nvGraphicFramePr>
        <p:xfrm>
          <a:off x="750068" y="1844824"/>
          <a:ext cx="7500989" cy="394613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Colelitiasis y Colecistitis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6.4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H25.1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Catarata senil nuclear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J15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Neumonía bacteriana, no clasificada en otra parte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K4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Hernias 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C61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 la próstata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2.8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N40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Hiperplasia de la próstata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N39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Otros trastornos del sistema urinario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2.8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S00-S09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Traumatismos de la cabeza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2.8</a:t>
                      </a:r>
                    </a:p>
                  </a:txBody>
                  <a:tcPr marL="9525" marR="9525" marT="9525" marB="0" anchor="b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A41.9</a:t>
                      </a:r>
                    </a:p>
                  </a:txBody>
                  <a:tcPr marL="9525" marR="9525" marT="9525" marB="0" anchor="b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</a:t>
                      </a:r>
                      <a:r>
                        <a:rPr kumimoji="0" lang="es-MX" sz="12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maligno del páncreas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79.4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61.7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141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7685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332656"/>
            <a:ext cx="1357322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132904"/>
              </p:ext>
            </p:extLst>
          </p:nvPr>
        </p:nvGraphicFramePr>
        <p:xfrm>
          <a:off x="750068" y="1988839"/>
          <a:ext cx="7500989" cy="208119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E87.2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G81.9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Hemiplejía no especificada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16.7</a:t>
                      </a: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J18.0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Bronconeumonía no especificada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16.7</a:t>
                      </a: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J15.9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Neumonía </a:t>
                      </a:r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bacteriana, no especificada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16.7</a:t>
                      </a: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S02.0</a:t>
                      </a:r>
                      <a:endParaRPr kumimoji="0"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Fractura de la bóveda del cráneo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16.7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262773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82280"/>
            <a:ext cx="1104060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85235"/>
              </p:ext>
            </p:extLst>
          </p:nvPr>
        </p:nvGraphicFramePr>
        <p:xfrm>
          <a:off x="750068" y="1988839"/>
          <a:ext cx="7500989" cy="104736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J81X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Edema Pulmonar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124036</TotalTime>
  <Words>383</Words>
  <Application>Microsoft Office PowerPoint</Application>
  <PresentationFormat>Presentación en pantalla (4:3)</PresentationFormat>
  <Paragraphs>218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493</cp:revision>
  <cp:lastPrinted>2014-01-10T20:33:00Z</cp:lastPrinted>
  <dcterms:created xsi:type="dcterms:W3CDTF">2013-02-27T16:09:25Z</dcterms:created>
  <dcterms:modified xsi:type="dcterms:W3CDTF">2015-11-03T13:28:11Z</dcterms:modified>
</cp:coreProperties>
</file>