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6D0"/>
    <a:srgbClr val="EEE9E6"/>
    <a:srgbClr val="CCECFF"/>
    <a:srgbClr val="FFE8A7"/>
    <a:srgbClr val="836307"/>
    <a:srgbClr val="ECFEE6"/>
    <a:srgbClr val="278107"/>
    <a:srgbClr val="1A5705"/>
    <a:srgbClr val="777127"/>
    <a:srgbClr val="CAD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8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76068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7372"/>
              </p:ext>
            </p:extLst>
          </p:nvPr>
        </p:nvGraphicFramePr>
        <p:xfrm>
          <a:off x="750068" y="1844824"/>
          <a:ext cx="7494340" cy="416942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Z00-Z99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Factores que influyen en el estado de salud y contacto con los servicios de salud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24.7</a:t>
                      </a: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N17-N19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crónica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H25-H28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9525" marR="9525" marT="9525" marB="0" anchor="ctr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E10-E14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3.7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N40-N51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próstata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G40-G47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F40-F48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I10-I15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</a:t>
                      </a: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esencial (primaria)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</a:t>
                      </a: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 del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útero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</a:tr>
              <a:tr h="2652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K00-K14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es-MX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Enfermedades de la cavidad bucal, de las glándulas   </a:t>
                      </a:r>
                    </a:p>
                    <a:p>
                      <a:pPr lvl="0" algn="l" rtl="0" fontAlgn="ctr"/>
                      <a:r>
                        <a:rPr lang="es-MX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salivales y de los maxilares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286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0.7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794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49.3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815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50.7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1609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6876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899887"/>
              </p:ext>
            </p:extLst>
          </p:nvPr>
        </p:nvGraphicFramePr>
        <p:xfrm>
          <a:off x="755576" y="1598922"/>
          <a:ext cx="7495481" cy="43968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S00-T98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Traumatismos, envenenamientos y algunas otras consecuencias de causas externas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15.2</a:t>
                      </a: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E10-E14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Diabetes mellitus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I00-I51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corazón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542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J00-J06, J20-J22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Infecciones respiratorias agudas, excepto influenza y neumonía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5.2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3788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J09-J18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Influenza [gripe] y Neumonía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K80-K81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 y colecistitis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I60-I69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N17-N19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malignos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51.1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48.9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936680"/>
              </p:ext>
            </p:extLst>
          </p:nvPr>
        </p:nvGraphicFramePr>
        <p:xfrm>
          <a:off x="750068" y="1844824"/>
          <a:ext cx="7500989" cy="403828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K00-K93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Sistema Digestivo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N17-N19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13.5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S00-S99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y algunas Otras consecuencias de Causas externas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H00-H59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ojo y sus anexos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9.2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I00-I99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sistema circulatorio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J00-J99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Sistema Respiratorio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7.1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corrosiones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(neoplasias) malignos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D00-D09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(neoplasias) in situ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A41.9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79.4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332656"/>
            <a:ext cx="135732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822192"/>
              </p:ext>
            </p:extLst>
          </p:nvPr>
        </p:nvGraphicFramePr>
        <p:xfrm>
          <a:off x="750068" y="1988839"/>
          <a:ext cx="7500989" cy="234095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 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I00-I99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</a:t>
                      </a:r>
                      <a:r>
                        <a:rPr kumimoji="0"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del sistema circulatorio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22.2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</a:t>
                      </a:r>
                      <a:r>
                        <a:rPr kumimoji="0"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respiratoria aguda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N343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insuficiencias renales crónicas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 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243654"/>
              </p:ext>
            </p:extLst>
          </p:nvPr>
        </p:nvGraphicFramePr>
        <p:xfrm>
          <a:off x="750068" y="1988839"/>
          <a:ext cx="7500989" cy="176192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A419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Septicemia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T148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Otros traumatismos de región no especificada del cuerpo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J81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Edema pulmonar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33.33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</p:spPr>
        <p:txBody>
          <a:bodyPr/>
          <a:lstStyle/>
          <a:p>
            <a:r>
              <a:rPr lang="es-ES" sz="700" dirty="0" smtClean="0"/>
              <a:t>MACM/ijh. UIPPE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115183</TotalTime>
  <Words>424</Words>
  <Application>Microsoft Office PowerPoint</Application>
  <PresentationFormat>Presentación en pantalla (4:3)</PresentationFormat>
  <Paragraphs>231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467</cp:revision>
  <cp:lastPrinted>2014-01-10T20:33:00Z</cp:lastPrinted>
  <dcterms:created xsi:type="dcterms:W3CDTF">2013-02-27T16:09:25Z</dcterms:created>
  <dcterms:modified xsi:type="dcterms:W3CDTF">2015-11-03T13:27:53Z</dcterms:modified>
</cp:coreProperties>
</file>