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6" r:id="rId2"/>
    <p:sldId id="277" r:id="rId3"/>
    <p:sldId id="278" r:id="rId4"/>
    <p:sldId id="279" r:id="rId5"/>
    <p:sldId id="280" r:id="rId6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E1C6"/>
    <a:srgbClr val="EDE7E7"/>
    <a:srgbClr val="D9CECC"/>
    <a:srgbClr val="FFE8A7"/>
    <a:srgbClr val="E9DAC5"/>
    <a:srgbClr val="DED6D0"/>
    <a:srgbClr val="EEE9E6"/>
    <a:srgbClr val="CCECFF"/>
    <a:srgbClr val="836307"/>
    <a:srgbClr val="ECFE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36" autoAdjust="0"/>
    <p:restoredTop sz="94671" autoAdjust="0"/>
  </p:normalViewPr>
  <p:slideViewPr>
    <p:cSldViewPr>
      <p:cViewPr varScale="1">
        <p:scale>
          <a:sx n="109" d="100"/>
          <a:sy n="109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03/11/2015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03/11/2015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BEFB-91DD-40FF-B790-AD84059B3A7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D56E-3A4E-4094-BA91-40AC27A705F2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47A8-2607-4C8F-9065-6C604FADA16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B0B21BE-5BE3-4383-9408-B21E1F832A7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s-ES" dirty="0" smtClean="0"/>
              <a:t>MACM/ijh. UIPPE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76672"/>
            <a:ext cx="1104060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064231"/>
              </p:ext>
            </p:extLst>
          </p:nvPr>
        </p:nvGraphicFramePr>
        <p:xfrm>
          <a:off x="755576" y="1844824"/>
          <a:ext cx="7488832" cy="394388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CLAVE 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Z491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Diálisis extracorpórea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19.1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 no insulinodependiente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88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3.1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2.4</a:t>
                      </a: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Obesidad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51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1.8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Hipertensión esencial (primaria)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N390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Infección de las vías urinarias, sitio no especificado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1.4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F808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del desarrollo del habla y del lenguaje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H251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Catarata senil nuclear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9525" marR="9525" marT="9525" marB="0" anchor="b"/>
                </a:tc>
              </a:tr>
              <a:tr h="26526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Z961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Presencia de lentes intraoculares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960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33.5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1908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66.5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2868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Fuente: Sistema Integral Hospitalario 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80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351" y="435722"/>
            <a:ext cx="1104060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366302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153745"/>
              </p:ext>
            </p:extLst>
          </p:nvPr>
        </p:nvGraphicFramePr>
        <p:xfrm>
          <a:off x="755576" y="1768472"/>
          <a:ext cx="7495481" cy="4196053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N390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Infección de las vías urinarias, sitio no especificado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5.5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T20-T32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Quemaduras y corrociones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terminal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2.6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7015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R33X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Retención de orina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E878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Otros trastornos del equilibrio de los electrólitos y de los líquidos, no clasificados en otra parte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Colelitiasis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J029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Faringitis aguda, no especificada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I110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Enfermedad cardíaca hipertensiva con insuficiencia cardíaca (congestiva)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K359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Apendicitis aguda no especificada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</a:t>
                      </a: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K85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Pancreatitis aguda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just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53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19.6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218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80.4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271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</a:t>
            </a:r>
            <a:r>
              <a:rPr lang="es-ES" sz="700" dirty="0"/>
              <a:t>UIPPE </a:t>
            </a:r>
            <a:r>
              <a:rPr lang="es-ES" sz="700" dirty="0" smtClean="0"/>
              <a:t>					                                                    Fuente: Subsistema de Urgencias Médicas.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110780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04664"/>
            <a:ext cx="1032052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786407"/>
              </p:ext>
            </p:extLst>
          </p:nvPr>
        </p:nvGraphicFramePr>
        <p:xfrm>
          <a:off x="750068" y="1844824"/>
          <a:ext cx="7500989" cy="406239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K80-K81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Colecistitis y colecistitis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terminal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5.6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H25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Catarata senil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N200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Cálculo del riñon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3.1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O82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Parto único espontáneo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C61X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 maligno de la próstata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1.9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T31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Quemaduras clasificadas según la extensión de la superficie del cuerpo afectada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S72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Fractura del fémur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1.9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N47X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Prepucio redundante, fimosis y parafimosis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D27X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 benigno del ovario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1.9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51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31.9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109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68.1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160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9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Fuente</a:t>
            </a:r>
            <a:r>
              <a:rPr lang="es-ES" sz="700" dirty="0"/>
              <a:t>: Subsistema de </a:t>
            </a:r>
            <a:r>
              <a:rPr lang="es-ES" sz="700" dirty="0" smtClean="0"/>
              <a:t>Egresos Hospitalarios.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7685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13029" y="435722"/>
            <a:ext cx="1152128" cy="895154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494909"/>
              </p:ext>
            </p:extLst>
          </p:nvPr>
        </p:nvGraphicFramePr>
        <p:xfrm>
          <a:off x="750068" y="1988839"/>
          <a:ext cx="7500989" cy="2118300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E872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Acidosis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44.4</a:t>
                      </a: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Septicemia, </a:t>
                      </a:r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 especificada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22.2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S069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Traumatismo intracraneal no especificado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</a:t>
                      </a: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G936</a:t>
                      </a: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Edema cerebral</a:t>
                      </a: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11.1</a:t>
                      </a:r>
                    </a:p>
                  </a:txBody>
                  <a:tcPr marL="9525" marR="9525" marT="9525" marB="0" anchor="ctr">
                    <a:solidFill>
                      <a:srgbClr val="F3E1C6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N179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Insuficiencia renal aguda, no especificada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11.1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Fuente</a:t>
            </a:r>
            <a:r>
              <a:rPr lang="es-ES" sz="700" dirty="0"/>
              <a:t>: Subsistema de </a:t>
            </a:r>
            <a:r>
              <a:rPr lang="es-ES" sz="700" dirty="0" smtClean="0"/>
              <a:t>Egresos Hospitalarios.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262773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012 ESCU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482280"/>
            <a:ext cx="1032052" cy="79208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5432802"/>
              </p:ext>
            </p:extLst>
          </p:nvPr>
        </p:nvGraphicFramePr>
        <p:xfrm>
          <a:off x="750068" y="1988839"/>
          <a:ext cx="7500989" cy="1483607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R571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Choque hipovolémico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I219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1" algn="l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Infarto agudo al miocardio, sin</a:t>
                      </a:r>
                      <a:r>
                        <a:rPr lang="es-MX" sz="14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otra especificación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</a:t>
            </a:r>
            <a:r>
              <a:rPr lang="es-ES" sz="700" dirty="0"/>
              <a:t>UIPPE </a:t>
            </a:r>
            <a:r>
              <a:rPr lang="es-ES" sz="700" dirty="0" smtClean="0"/>
              <a:t>					                                                    Fuente: Subsistema de Urgencias Médicas.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696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165966</TotalTime>
  <Words>410</Words>
  <Application>Microsoft Office PowerPoint</Application>
  <PresentationFormat>Presentación en pantalla (4:3)</PresentationFormat>
  <Paragraphs>222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NewsPrint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796</cp:revision>
  <cp:lastPrinted>2014-07-07T19:23:28Z</cp:lastPrinted>
  <dcterms:created xsi:type="dcterms:W3CDTF">2013-02-27T16:09:25Z</dcterms:created>
  <dcterms:modified xsi:type="dcterms:W3CDTF">2015-11-03T13:28:28Z</dcterms:modified>
</cp:coreProperties>
</file>