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59B2-020E-4A98-9DF8-153CB79E9A2A}" type="datetimeFigureOut">
              <a:rPr lang="es-MX" smtClean="0"/>
              <a:t>22/01/2018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A1B8-2F34-48C2-8ECA-1E15C54FCB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417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59B2-020E-4A98-9DF8-153CB79E9A2A}" type="datetimeFigureOut">
              <a:rPr lang="es-MX" smtClean="0"/>
              <a:t>22/01/2018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A1B8-2F34-48C2-8ECA-1E15C54FCB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29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59B2-020E-4A98-9DF8-153CB79E9A2A}" type="datetimeFigureOut">
              <a:rPr lang="es-MX" smtClean="0"/>
              <a:t>22/01/2018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A1B8-2F34-48C2-8ECA-1E15C54FCB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4360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59B2-020E-4A98-9DF8-153CB79E9A2A}" type="datetimeFigureOut">
              <a:rPr lang="es-MX" smtClean="0"/>
              <a:t>22/01/2018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A1B8-2F34-48C2-8ECA-1E15C54FCB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8105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59B2-020E-4A98-9DF8-153CB79E9A2A}" type="datetimeFigureOut">
              <a:rPr lang="es-MX" smtClean="0"/>
              <a:t>22/01/2018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A1B8-2F34-48C2-8ECA-1E15C54FCB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250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59B2-020E-4A98-9DF8-153CB79E9A2A}" type="datetimeFigureOut">
              <a:rPr lang="es-MX" smtClean="0"/>
              <a:t>22/01/2018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A1B8-2F34-48C2-8ECA-1E15C54FCB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147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59B2-020E-4A98-9DF8-153CB79E9A2A}" type="datetimeFigureOut">
              <a:rPr lang="es-MX" smtClean="0"/>
              <a:t>22/01/2018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A1B8-2F34-48C2-8ECA-1E15C54FCB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806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59B2-020E-4A98-9DF8-153CB79E9A2A}" type="datetimeFigureOut">
              <a:rPr lang="es-MX" smtClean="0"/>
              <a:t>22/01/2018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A1B8-2F34-48C2-8ECA-1E15C54FCB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2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59B2-020E-4A98-9DF8-153CB79E9A2A}" type="datetimeFigureOut">
              <a:rPr lang="es-MX" smtClean="0"/>
              <a:t>22/01/2018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A1B8-2F34-48C2-8ECA-1E15C54FCB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61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59B2-020E-4A98-9DF8-153CB79E9A2A}" type="datetimeFigureOut">
              <a:rPr lang="es-MX" smtClean="0"/>
              <a:t>22/01/2018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A1B8-2F34-48C2-8ECA-1E15C54FCB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092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59B2-020E-4A98-9DF8-153CB79E9A2A}" type="datetimeFigureOut">
              <a:rPr lang="es-MX" smtClean="0"/>
              <a:t>22/01/2018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A1B8-2F34-48C2-8ECA-1E15C54FCB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798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59B2-020E-4A98-9DF8-153CB79E9A2A}" type="datetimeFigureOut">
              <a:rPr lang="es-MX" smtClean="0"/>
              <a:t>22/01/2018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3A1B8-2F34-48C2-8ECA-1E15C54FCB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89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4"/>
          <a:stretch/>
        </p:blipFill>
        <p:spPr bwMode="auto">
          <a:xfrm>
            <a:off x="683568" y="3212976"/>
            <a:ext cx="3647045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385763" y="8239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 smtClean="0"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5 Imagen" descr="ESCUDO DE ARMA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 descr="TLALNEPANTLA TDB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01568"/>
            <a:ext cx="1094036" cy="73208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7 Rectángulo"/>
          <p:cNvSpPr/>
          <p:nvPr/>
        </p:nvSpPr>
        <p:spPr>
          <a:xfrm>
            <a:off x="1053425" y="2212938"/>
            <a:ext cx="6227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300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Personas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beneficiadas en el mes de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Diciembre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de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2017</a:t>
            </a: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5288276" y="3356992"/>
            <a:ext cx="3211314" cy="2808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6400" dirty="0">
                <a:latin typeface="Arial" pitchFamily="34" charset="0"/>
                <a:cs typeface="Arial" pitchFamily="34" charset="0"/>
              </a:rPr>
              <a:t>C</a:t>
            </a:r>
            <a:r>
              <a:rPr lang="es-MX" sz="6400" dirty="0" smtClean="0">
                <a:latin typeface="Arial" pitchFamily="34" charset="0"/>
                <a:cs typeface="Arial" pitchFamily="34" charset="0"/>
              </a:rPr>
              <a:t>on la participación de las distintas empresas del transporte publico de pasajeros en las modalidades de colectivo y taxis, continúa el programa de apoyo, para mujeres y menores de 12 años consistente en una reducción de hasta el 30% en el costo del servicio, en los horarios conocidos como “horas pico”.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31350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72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Liz</dc:creator>
  <cp:lastModifiedBy>Liz</cp:lastModifiedBy>
  <cp:revision>1</cp:revision>
  <dcterms:created xsi:type="dcterms:W3CDTF">2018-01-22T16:44:44Z</dcterms:created>
  <dcterms:modified xsi:type="dcterms:W3CDTF">2018-01-22T16:47:12Z</dcterms:modified>
</cp:coreProperties>
</file>