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5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D4CF-ADE0-4876-BA56-E65642B6AEFB}" type="datetimeFigureOut">
              <a:rPr lang="es-MX" smtClean="0"/>
              <a:t>11/12/2017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1703F-AF52-47D7-9EA9-F97BD260F8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3844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D4CF-ADE0-4876-BA56-E65642B6AEFB}" type="datetimeFigureOut">
              <a:rPr lang="es-MX" smtClean="0"/>
              <a:t>11/12/2017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1703F-AF52-47D7-9EA9-F97BD260F8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919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D4CF-ADE0-4876-BA56-E65642B6AEFB}" type="datetimeFigureOut">
              <a:rPr lang="es-MX" smtClean="0"/>
              <a:t>11/12/2017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1703F-AF52-47D7-9EA9-F97BD260F8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8133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D4CF-ADE0-4876-BA56-E65642B6AEFB}" type="datetimeFigureOut">
              <a:rPr lang="es-MX" smtClean="0"/>
              <a:t>11/12/2017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1703F-AF52-47D7-9EA9-F97BD260F8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6336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D4CF-ADE0-4876-BA56-E65642B6AEFB}" type="datetimeFigureOut">
              <a:rPr lang="es-MX" smtClean="0"/>
              <a:t>11/12/2017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1703F-AF52-47D7-9EA9-F97BD260F8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2890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D4CF-ADE0-4876-BA56-E65642B6AEFB}" type="datetimeFigureOut">
              <a:rPr lang="es-MX" smtClean="0"/>
              <a:t>11/12/2017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1703F-AF52-47D7-9EA9-F97BD260F8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3098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D4CF-ADE0-4876-BA56-E65642B6AEFB}" type="datetimeFigureOut">
              <a:rPr lang="es-MX" smtClean="0"/>
              <a:t>11/12/2017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1703F-AF52-47D7-9EA9-F97BD260F8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9938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D4CF-ADE0-4876-BA56-E65642B6AEFB}" type="datetimeFigureOut">
              <a:rPr lang="es-MX" smtClean="0"/>
              <a:t>11/12/2017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1703F-AF52-47D7-9EA9-F97BD260F8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2915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D4CF-ADE0-4876-BA56-E65642B6AEFB}" type="datetimeFigureOut">
              <a:rPr lang="es-MX" smtClean="0"/>
              <a:t>11/12/2017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1703F-AF52-47D7-9EA9-F97BD260F8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881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D4CF-ADE0-4876-BA56-E65642B6AEFB}" type="datetimeFigureOut">
              <a:rPr lang="es-MX" smtClean="0"/>
              <a:t>11/12/2017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1703F-AF52-47D7-9EA9-F97BD260F8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625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D4CF-ADE0-4876-BA56-E65642B6AEFB}" type="datetimeFigureOut">
              <a:rPr lang="es-MX" smtClean="0"/>
              <a:t>11/12/2017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1703F-AF52-47D7-9EA9-F97BD260F8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0649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0D4CF-ADE0-4876-BA56-E65642B6AEFB}" type="datetimeFigureOut">
              <a:rPr lang="es-MX" smtClean="0"/>
              <a:t>11/12/2017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1703F-AF52-47D7-9EA9-F97BD260F8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3494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ESCUDO DE ARMA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65" y="26503"/>
            <a:ext cx="2051720" cy="88221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TLALNEPANTLA TDB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01568"/>
            <a:ext cx="1094036" cy="73208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385763" y="82391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b="1" dirty="0" smtClean="0">
                <a:latin typeface="Arial" pitchFamily="34" charset="0"/>
                <a:cs typeface="Arial" pitchFamily="34" charset="0"/>
              </a:rPr>
              <a:t>Dirección General de Movilidad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 smtClean="0">
                <a:latin typeface="Arial" pitchFamily="34" charset="0"/>
                <a:cs typeface="Arial" pitchFamily="34" charset="0"/>
              </a:rPr>
            </a:br>
            <a:r>
              <a:rPr lang="es-MX" sz="2000" dirty="0" smtClean="0">
                <a:latin typeface="Arial" pitchFamily="34" charset="0"/>
                <a:cs typeface="Arial" pitchFamily="34" charset="0"/>
              </a:rPr>
              <a:t>Beneficiarias del “Servicio de Transporte Público Exclusivos para Mujeres”</a:t>
            </a:r>
            <a:endParaRPr lang="es-MX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053425" y="2212938"/>
            <a:ext cx="62275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600" b="1" dirty="0" smtClean="0">
                <a:latin typeface="Arial" pitchFamily="34" charset="0"/>
                <a:cs typeface="Arial" pitchFamily="34" charset="0"/>
              </a:rPr>
              <a:t>300 </a:t>
            </a: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Personas </a:t>
            </a:r>
            <a:r>
              <a:rPr lang="es-MX" sz="1600" b="1" dirty="0">
                <a:latin typeface="Arial" pitchFamily="34" charset="0"/>
                <a:cs typeface="Arial" pitchFamily="34" charset="0"/>
              </a:rPr>
              <a:t>beneficiadas en el mes de </a:t>
            </a: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Noviembre</a:t>
            </a: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1600" b="1" dirty="0">
                <a:latin typeface="Arial" pitchFamily="34" charset="0"/>
                <a:cs typeface="Arial" pitchFamily="34" charset="0"/>
              </a:rPr>
              <a:t>de </a:t>
            </a: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2017</a:t>
            </a:r>
            <a:r>
              <a:rPr lang="es-MX" sz="1200" b="1" dirty="0" smtClean="0">
                <a:latin typeface="Arial" pitchFamily="34" charset="0"/>
                <a:cs typeface="Arial" pitchFamily="34" charset="0"/>
              </a:rPr>
              <a:t>.</a:t>
            </a:r>
            <a:endParaRPr lang="es-MX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2 Subtítulo"/>
          <p:cNvSpPr txBox="1">
            <a:spLocks/>
          </p:cNvSpPr>
          <p:nvPr/>
        </p:nvSpPr>
        <p:spPr>
          <a:xfrm>
            <a:off x="5292080" y="2996952"/>
            <a:ext cx="3211314" cy="280831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6400" dirty="0">
                <a:latin typeface="Arial" pitchFamily="34" charset="0"/>
                <a:cs typeface="Arial" pitchFamily="34" charset="0"/>
              </a:rPr>
              <a:t>C</a:t>
            </a:r>
            <a:r>
              <a:rPr lang="es-MX" sz="6400" dirty="0" smtClean="0">
                <a:latin typeface="Arial" pitchFamily="34" charset="0"/>
                <a:cs typeface="Arial" pitchFamily="34" charset="0"/>
              </a:rPr>
              <a:t>on la participación de las distintas empresas del transporte publico de pasajeros en las modalidades de colectivo y taxis, continúa el programa de apoyo, para mujeres y menores de 12 años consistente en una reducción de hasta el 30% en el costo del servicio, en los horarios conocidos como “horas pico”.</a:t>
            </a:r>
          </a:p>
          <a:p>
            <a:endParaRPr lang="es-MX" dirty="0"/>
          </a:p>
        </p:txBody>
      </p:sp>
      <p:pic>
        <p:nvPicPr>
          <p:cNvPr id="10" name="9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425" y="2733757"/>
            <a:ext cx="3744987" cy="3653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4441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72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Administrador</dc:creator>
  <cp:lastModifiedBy>Administrador</cp:lastModifiedBy>
  <cp:revision>1</cp:revision>
  <cp:lastPrinted>2017-12-11T15:28:53Z</cp:lastPrinted>
  <dcterms:created xsi:type="dcterms:W3CDTF">2017-12-11T15:19:44Z</dcterms:created>
  <dcterms:modified xsi:type="dcterms:W3CDTF">2017-12-11T15:29:07Z</dcterms:modified>
</cp:coreProperties>
</file>