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84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91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13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3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289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09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93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29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8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2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64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D4CF-ADE0-4876-BA56-E65642B6AEFB}" type="datetimeFigureOut">
              <a:rPr lang="es-MX" smtClean="0"/>
              <a:t>11/12/2017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703F-AF52-47D7-9EA9-F97BD260F8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49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01568"/>
            <a:ext cx="1094036" cy="7320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385763" y="8239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 smtClean="0">
                <a:latin typeface="Arial" pitchFamily="34" charset="0"/>
                <a:cs typeface="Arial" pitchFamily="34" charset="0"/>
              </a:rPr>
            </a:br>
            <a:r>
              <a:rPr lang="es-MX" sz="20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053425" y="2212938"/>
            <a:ext cx="6227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latin typeface="Arial" pitchFamily="34" charset="0"/>
                <a:cs typeface="Arial" pitchFamily="34" charset="0"/>
              </a:rPr>
              <a:t>300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beneficiadas en el mes 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Noviembre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292080" y="2996952"/>
            <a:ext cx="3211314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6400" dirty="0">
                <a:latin typeface="Arial" pitchFamily="34" charset="0"/>
                <a:cs typeface="Arial" pitchFamily="34" charset="0"/>
              </a:rPr>
              <a:t>C</a:t>
            </a:r>
            <a:r>
              <a:rPr lang="es-MX" sz="6400" dirty="0" smtClean="0">
                <a:latin typeface="Arial" pitchFamily="34" charset="0"/>
                <a:cs typeface="Arial" pitchFamily="34" charset="0"/>
              </a:rPr>
              <a:t>on la participación de las distintas empresas del transporte publico de pasajeros en las modalidades de colectivo y taxis, continúa el programa de apoyo, para mujeres y menores de 12 años consistente en una reducción de hasta el 30% en el costo del servicio, en los horarios conocidos como “horas pico”.</a:t>
            </a:r>
          </a:p>
          <a:p>
            <a:endParaRPr lang="es-MX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25" y="2733757"/>
            <a:ext cx="3744987" cy="365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44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</cp:revision>
  <cp:lastPrinted>2017-12-11T15:28:53Z</cp:lastPrinted>
  <dcterms:created xsi:type="dcterms:W3CDTF">2017-12-11T15:19:44Z</dcterms:created>
  <dcterms:modified xsi:type="dcterms:W3CDTF">2017-12-11T15:29:07Z</dcterms:modified>
</cp:coreProperties>
</file>