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379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667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695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482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76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659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089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9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59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87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12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7BA4D-C71B-448C-AFCA-647222BCC330}" type="datetimeFigureOut">
              <a:rPr lang="es-MX" smtClean="0"/>
              <a:t>14/11/2017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B6844-5E93-4273-A69A-50D567C4B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32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156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385763" y="8239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053425" y="2212938"/>
            <a:ext cx="6227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33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Personas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beneficiadas en el mes de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O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ctu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bre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292080" y="2996952"/>
            <a:ext cx="3211314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6400" dirty="0">
                <a:latin typeface="Arial" pitchFamily="34" charset="0"/>
                <a:cs typeface="Arial" pitchFamily="34" charset="0"/>
              </a:rPr>
              <a:t>C</a:t>
            </a:r>
            <a:r>
              <a:rPr lang="es-MX" sz="6400" dirty="0" smtClean="0">
                <a:latin typeface="Arial" pitchFamily="34" charset="0"/>
                <a:cs typeface="Arial" pitchFamily="34" charset="0"/>
              </a:rPr>
              <a:t>on la participación de las distintas empresas del transporte publico de pasajeros en las modalidades de colectivo y taxis, continúa el programa de apoyo, para mujeres y menores de 12 años consistente en una reducción de hasta el 30% en el costo del servicio, en los horarios conocidos como “horas pico”.</a:t>
            </a:r>
          </a:p>
          <a:p>
            <a:endParaRPr lang="es-MX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39" y="2852936"/>
            <a:ext cx="4464496" cy="328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732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2</cp:revision>
  <cp:lastPrinted>2017-11-14T19:49:08Z</cp:lastPrinted>
  <dcterms:created xsi:type="dcterms:W3CDTF">2017-11-14T19:30:29Z</dcterms:created>
  <dcterms:modified xsi:type="dcterms:W3CDTF">2017-11-14T19:49:10Z</dcterms:modified>
</cp:coreProperties>
</file>