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5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36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04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52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5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04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32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59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0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1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9195-C2A2-4A85-8654-E6C673630877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21E4-C427-4618-B7BF-B22712F320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91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53425" y="2212938"/>
            <a:ext cx="6227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270 Personas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Septiembre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292080" y="2996952"/>
            <a:ext cx="321131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6400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6400" dirty="0" smtClean="0">
                <a:latin typeface="Arial" pitchFamily="34" charset="0"/>
                <a:cs typeface="Arial" pitchFamily="34" charset="0"/>
              </a:rPr>
              <a:t>on la participación de las distintas empresas del transporte publico de pasajeros en las modalidades de colectivo y taxis, continúa el programa de apoyo, para mujeres y menores de 12 años consistente en una reducción de hasta el 30% en el costo del servicio, en los horarios conocidos como “horas pico”.</a:t>
            </a:r>
          </a:p>
          <a:p>
            <a:endParaRPr lang="es-MX" dirty="0"/>
          </a:p>
        </p:txBody>
      </p:sp>
      <p:pic>
        <p:nvPicPr>
          <p:cNvPr id="1026" name="Picture 2" descr="C:\Users\ADMINI~1\AppData\Local\Temp\Rar$DI00.188\IMG-20161128-WA002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" t="-227" r="293" b="43266"/>
          <a:stretch/>
        </p:blipFill>
        <p:spPr bwMode="auto">
          <a:xfrm>
            <a:off x="176787" y="2924944"/>
            <a:ext cx="51435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538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</cp:revision>
  <dcterms:created xsi:type="dcterms:W3CDTF">2017-10-16T15:07:50Z</dcterms:created>
  <dcterms:modified xsi:type="dcterms:W3CDTF">2017-10-16T15:23:21Z</dcterms:modified>
</cp:coreProperties>
</file>