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5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49195-C2A2-4A85-8654-E6C673630877}" type="datetimeFigureOut">
              <a:rPr lang="es-MX" smtClean="0"/>
              <a:t>16/10/2017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021E4-C427-4618-B7BF-B22712F320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9522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49195-C2A2-4A85-8654-E6C673630877}" type="datetimeFigureOut">
              <a:rPr lang="es-MX" smtClean="0"/>
              <a:t>16/10/2017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021E4-C427-4618-B7BF-B22712F320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83367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49195-C2A2-4A85-8654-E6C673630877}" type="datetimeFigureOut">
              <a:rPr lang="es-MX" smtClean="0"/>
              <a:t>16/10/2017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021E4-C427-4618-B7BF-B22712F320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21048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49195-C2A2-4A85-8654-E6C673630877}" type="datetimeFigureOut">
              <a:rPr lang="es-MX" smtClean="0"/>
              <a:t>16/10/2017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021E4-C427-4618-B7BF-B22712F320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3529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49195-C2A2-4A85-8654-E6C673630877}" type="datetimeFigureOut">
              <a:rPr lang="es-MX" smtClean="0"/>
              <a:t>16/10/2017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021E4-C427-4618-B7BF-B22712F320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53507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49195-C2A2-4A85-8654-E6C673630877}" type="datetimeFigureOut">
              <a:rPr lang="es-MX" smtClean="0"/>
              <a:t>16/10/2017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021E4-C427-4618-B7BF-B22712F320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67046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49195-C2A2-4A85-8654-E6C673630877}" type="datetimeFigureOut">
              <a:rPr lang="es-MX" smtClean="0"/>
              <a:t>16/10/2017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021E4-C427-4618-B7BF-B22712F320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23327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49195-C2A2-4A85-8654-E6C673630877}" type="datetimeFigureOut">
              <a:rPr lang="es-MX" smtClean="0"/>
              <a:t>16/10/2017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021E4-C427-4618-B7BF-B22712F320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99596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49195-C2A2-4A85-8654-E6C673630877}" type="datetimeFigureOut">
              <a:rPr lang="es-MX" smtClean="0"/>
              <a:t>16/10/2017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021E4-C427-4618-B7BF-B22712F320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1207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49195-C2A2-4A85-8654-E6C673630877}" type="datetimeFigureOut">
              <a:rPr lang="es-MX" smtClean="0"/>
              <a:t>16/10/2017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021E4-C427-4618-B7BF-B22712F320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9015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49195-C2A2-4A85-8654-E6C673630877}" type="datetimeFigureOut">
              <a:rPr lang="es-MX" smtClean="0"/>
              <a:t>16/10/2017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021E4-C427-4618-B7BF-B22712F320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93511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449195-C2A2-4A85-8654-E6C673630877}" type="datetimeFigureOut">
              <a:rPr lang="es-MX" smtClean="0"/>
              <a:t>16/10/2017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C021E4-C427-4618-B7BF-B22712F320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78911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ESCUDO DE ARMAS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65" y="26503"/>
            <a:ext cx="2051720" cy="882217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4 Imagen" descr="TLALNEPANTLA TDB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101568"/>
            <a:ext cx="1094036" cy="732086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1 Título"/>
          <p:cNvSpPr txBox="1">
            <a:spLocks/>
          </p:cNvSpPr>
          <p:nvPr/>
        </p:nvSpPr>
        <p:spPr>
          <a:xfrm>
            <a:off x="385763" y="823913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000" b="1" dirty="0" smtClean="0">
                <a:latin typeface="Arial" pitchFamily="34" charset="0"/>
                <a:cs typeface="Arial" pitchFamily="34" charset="0"/>
              </a:rPr>
              <a:t>Dirección General de Movilidad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 smtClean="0">
                <a:latin typeface="Arial" pitchFamily="34" charset="0"/>
                <a:cs typeface="Arial" pitchFamily="34" charset="0"/>
              </a:rPr>
            </a:br>
            <a:r>
              <a:rPr lang="es-MX" sz="2000" dirty="0" smtClean="0">
                <a:latin typeface="Arial" pitchFamily="34" charset="0"/>
                <a:cs typeface="Arial" pitchFamily="34" charset="0"/>
              </a:rPr>
              <a:t>Beneficiarias del “Servicio de Transporte Público Exclusivos para Mujeres”</a:t>
            </a:r>
            <a:endParaRPr lang="es-MX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1053425" y="2212938"/>
            <a:ext cx="622758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600" b="1" dirty="0" smtClean="0">
                <a:latin typeface="Arial" pitchFamily="34" charset="0"/>
                <a:cs typeface="Arial" pitchFamily="34" charset="0"/>
              </a:rPr>
              <a:t>270 Personas </a:t>
            </a:r>
            <a:r>
              <a:rPr lang="es-MX" sz="1600" b="1" dirty="0">
                <a:latin typeface="Arial" pitchFamily="34" charset="0"/>
                <a:cs typeface="Arial" pitchFamily="34" charset="0"/>
              </a:rPr>
              <a:t>beneficiadas en el mes de </a:t>
            </a:r>
            <a:r>
              <a:rPr lang="es-MX" sz="1600" b="1" dirty="0" smtClean="0">
                <a:latin typeface="Arial" pitchFamily="34" charset="0"/>
                <a:cs typeface="Arial" pitchFamily="34" charset="0"/>
              </a:rPr>
              <a:t>Septiembre</a:t>
            </a:r>
            <a:r>
              <a:rPr lang="es-MX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1600" b="1" dirty="0">
                <a:latin typeface="Arial" pitchFamily="34" charset="0"/>
                <a:cs typeface="Arial" pitchFamily="34" charset="0"/>
              </a:rPr>
              <a:t>de </a:t>
            </a:r>
            <a:r>
              <a:rPr lang="es-MX" sz="1600" b="1" dirty="0" smtClean="0">
                <a:latin typeface="Arial" pitchFamily="34" charset="0"/>
                <a:cs typeface="Arial" pitchFamily="34" charset="0"/>
              </a:rPr>
              <a:t>2017</a:t>
            </a:r>
            <a:r>
              <a:rPr lang="es-MX" sz="1200" b="1" dirty="0" smtClean="0">
                <a:latin typeface="Arial" pitchFamily="34" charset="0"/>
                <a:cs typeface="Arial" pitchFamily="34" charset="0"/>
              </a:rPr>
              <a:t>.</a:t>
            </a:r>
            <a:endParaRPr lang="es-MX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2 Subtítulo"/>
          <p:cNvSpPr txBox="1">
            <a:spLocks/>
          </p:cNvSpPr>
          <p:nvPr/>
        </p:nvSpPr>
        <p:spPr>
          <a:xfrm>
            <a:off x="5292080" y="2996952"/>
            <a:ext cx="3211314" cy="2808312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MX" sz="6400" dirty="0">
                <a:latin typeface="Arial" pitchFamily="34" charset="0"/>
                <a:cs typeface="Arial" pitchFamily="34" charset="0"/>
              </a:rPr>
              <a:t>C</a:t>
            </a:r>
            <a:r>
              <a:rPr lang="es-MX" sz="6400" dirty="0" smtClean="0">
                <a:latin typeface="Arial" pitchFamily="34" charset="0"/>
                <a:cs typeface="Arial" pitchFamily="34" charset="0"/>
              </a:rPr>
              <a:t>on la participación de las distintas empresas del transporte publico de pasajeros en las modalidades de colectivo y taxis, continúa el programa de apoyo, para mujeres y menores de 12 años consistente en una reducción de hasta el 30% en el costo del servicio, en los horarios conocidos como “horas pico”.</a:t>
            </a:r>
          </a:p>
          <a:p>
            <a:endParaRPr lang="es-MX" dirty="0"/>
          </a:p>
        </p:txBody>
      </p:sp>
      <p:pic>
        <p:nvPicPr>
          <p:cNvPr id="1026" name="Picture 2" descr="C:\Users\ADMINI~1\AppData\Local\Temp\Rar$DI00.188\IMG-20161128-WA0027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3" t="-227" r="293" b="43266"/>
          <a:stretch/>
        </p:blipFill>
        <p:spPr bwMode="auto">
          <a:xfrm>
            <a:off x="176787" y="2924944"/>
            <a:ext cx="5143500" cy="324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953896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72</Words>
  <Application>Microsoft Office PowerPoint</Application>
  <PresentationFormat>Presentación en pantalla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Administrador</dc:creator>
  <cp:lastModifiedBy>Administrador</cp:lastModifiedBy>
  <cp:revision>2</cp:revision>
  <dcterms:created xsi:type="dcterms:W3CDTF">2017-10-16T15:07:50Z</dcterms:created>
  <dcterms:modified xsi:type="dcterms:W3CDTF">2017-10-16T15:23:21Z</dcterms:modified>
</cp:coreProperties>
</file>