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99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173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7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05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082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41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24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6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0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4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746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42191-4D7D-44A0-AD1C-A28BDB5883E6}" type="datetimeFigureOut">
              <a:rPr lang="es-MX" smtClean="0"/>
              <a:t>08/09/2017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598B4-4280-4588-B6F3-499402770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56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156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385763" y="8239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5292080" y="2996952"/>
            <a:ext cx="3211314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6400" dirty="0">
                <a:latin typeface="Arial" pitchFamily="34" charset="0"/>
                <a:cs typeface="Arial" pitchFamily="34" charset="0"/>
              </a:rPr>
              <a:t>C</a:t>
            </a:r>
            <a:r>
              <a:rPr lang="es-MX" sz="6400" dirty="0" smtClean="0">
                <a:latin typeface="Arial" pitchFamily="34" charset="0"/>
                <a:cs typeface="Arial" pitchFamily="34" charset="0"/>
              </a:rPr>
              <a:t>on la participación de las distintas empresas del transporte publico de pasajeros en las modalidades de colectivo y taxis, continúa el programa de apoyo, para mujeres y menores de 12 años consistente en una reducción de hasta el 30% en el costo del servicio, en los horarios conocidos como “horas pico”.</a:t>
            </a:r>
          </a:p>
          <a:p>
            <a:endParaRPr lang="es-MX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852937"/>
            <a:ext cx="3672979" cy="3168352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1592377" y="2212938"/>
            <a:ext cx="56886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300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Personas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beneficiadas en el mes 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Agosto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99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</cp:revision>
  <dcterms:created xsi:type="dcterms:W3CDTF">2017-09-08T15:47:20Z</dcterms:created>
  <dcterms:modified xsi:type="dcterms:W3CDTF">2017-09-08T15:49:03Z</dcterms:modified>
</cp:coreProperties>
</file>