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81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9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14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32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3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58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3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62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2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91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00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3987-493D-4BBB-A54B-369736C09CA3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EF53-507C-4C59-8D2D-F87F518307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24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 noGrp="1"/>
          </p:cNvSpPr>
          <p:nvPr>
            <p:ph type="ctrTitle"/>
          </p:nvPr>
        </p:nvSpPr>
        <p:spPr>
          <a:xfrm>
            <a:off x="698500" y="908720"/>
            <a:ext cx="7772400" cy="1298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92377" y="2212938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215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Julio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1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23074" y="3284984"/>
            <a:ext cx="288032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servicios exclusivos para mujeres y menores de 12 años considerándose en el caso de taxi, una reducción en el precio normal hasta el 30% en los horarios de mayor frecuencia o conocidos como “horas pico”.</a:t>
            </a:r>
          </a:p>
          <a:p>
            <a:endParaRPr lang="es-MX" dirty="0"/>
          </a:p>
        </p:txBody>
      </p:sp>
      <p:pic>
        <p:nvPicPr>
          <p:cNvPr id="11" name="Picture 2" descr="C:\Users\Movilidad\Desktop\3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35459"/>
            <a:ext cx="3465093" cy="262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729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1</cp:revision>
  <cp:lastPrinted>2017-08-24T15:58:16Z</cp:lastPrinted>
  <dcterms:created xsi:type="dcterms:W3CDTF">2017-08-24T15:54:50Z</dcterms:created>
  <dcterms:modified xsi:type="dcterms:W3CDTF">2017-08-24T15:59:58Z</dcterms:modified>
</cp:coreProperties>
</file>