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5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63987-493D-4BBB-A54B-369736C09CA3}" type="datetimeFigureOut">
              <a:rPr lang="es-MX" smtClean="0"/>
              <a:t>24/08/2017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F53-507C-4C59-8D2D-F87F518307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9818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63987-493D-4BBB-A54B-369736C09CA3}" type="datetimeFigureOut">
              <a:rPr lang="es-MX" smtClean="0"/>
              <a:t>24/08/2017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F53-507C-4C59-8D2D-F87F518307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091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63987-493D-4BBB-A54B-369736C09CA3}" type="datetimeFigureOut">
              <a:rPr lang="es-MX" smtClean="0"/>
              <a:t>24/08/2017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F53-507C-4C59-8D2D-F87F518307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4140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63987-493D-4BBB-A54B-369736C09CA3}" type="datetimeFigureOut">
              <a:rPr lang="es-MX" smtClean="0"/>
              <a:t>24/08/2017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F53-507C-4C59-8D2D-F87F518307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9329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63987-493D-4BBB-A54B-369736C09CA3}" type="datetimeFigureOut">
              <a:rPr lang="es-MX" smtClean="0"/>
              <a:t>24/08/2017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F53-507C-4C59-8D2D-F87F518307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1334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63987-493D-4BBB-A54B-369736C09CA3}" type="datetimeFigureOut">
              <a:rPr lang="es-MX" smtClean="0"/>
              <a:t>24/08/2017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F53-507C-4C59-8D2D-F87F518307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0585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63987-493D-4BBB-A54B-369736C09CA3}" type="datetimeFigureOut">
              <a:rPr lang="es-MX" smtClean="0"/>
              <a:t>24/08/2017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F53-507C-4C59-8D2D-F87F518307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0345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63987-493D-4BBB-A54B-369736C09CA3}" type="datetimeFigureOut">
              <a:rPr lang="es-MX" smtClean="0"/>
              <a:t>24/08/2017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F53-507C-4C59-8D2D-F87F518307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1626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63987-493D-4BBB-A54B-369736C09CA3}" type="datetimeFigureOut">
              <a:rPr lang="es-MX" smtClean="0"/>
              <a:t>24/08/2017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F53-507C-4C59-8D2D-F87F518307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8298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63987-493D-4BBB-A54B-369736C09CA3}" type="datetimeFigureOut">
              <a:rPr lang="es-MX" smtClean="0"/>
              <a:t>24/08/2017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F53-507C-4C59-8D2D-F87F518307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2917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63987-493D-4BBB-A54B-369736C09CA3}" type="datetimeFigureOut">
              <a:rPr lang="es-MX" smtClean="0"/>
              <a:t>24/08/2017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5EF53-507C-4C59-8D2D-F87F518307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200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63987-493D-4BBB-A54B-369736C09CA3}" type="datetimeFigureOut">
              <a:rPr lang="es-MX" smtClean="0"/>
              <a:t>24/08/2017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5EF53-507C-4C59-8D2D-F87F518307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2248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ESCUDO DE ARMA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65" y="26503"/>
            <a:ext cx="2051720" cy="88221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TLALNEPANTLA TDB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01568"/>
            <a:ext cx="1094036" cy="73208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1 Título"/>
          <p:cNvSpPr txBox="1">
            <a:spLocks noGrp="1"/>
          </p:cNvSpPr>
          <p:nvPr>
            <p:ph type="ctrTitle"/>
          </p:nvPr>
        </p:nvSpPr>
        <p:spPr>
          <a:xfrm>
            <a:off x="698500" y="908720"/>
            <a:ext cx="7772400" cy="12985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dirty="0" smtClean="0">
                <a:latin typeface="Arial" pitchFamily="34" charset="0"/>
                <a:cs typeface="Arial" pitchFamily="34" charset="0"/>
              </a:rPr>
              <a:t>Dirección General de Movilidad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 smtClean="0">
                <a:latin typeface="Arial" pitchFamily="34" charset="0"/>
                <a:cs typeface="Arial" pitchFamily="34" charset="0"/>
              </a:rPr>
            </a:br>
            <a:r>
              <a:rPr lang="es-MX" sz="2000" dirty="0" smtClean="0">
                <a:latin typeface="Arial" pitchFamily="34" charset="0"/>
                <a:cs typeface="Arial" pitchFamily="34" charset="0"/>
              </a:rPr>
              <a:t>Beneficiarias del “Servicio de Transporte Público Exclusivos para Mujeres”</a:t>
            </a:r>
            <a:endParaRPr lang="es-MX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592377" y="2212938"/>
            <a:ext cx="56886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b="1" dirty="0" smtClean="0">
                <a:latin typeface="Arial" pitchFamily="34" charset="0"/>
                <a:cs typeface="Arial" pitchFamily="34" charset="0"/>
              </a:rPr>
              <a:t>215 </a:t>
            </a:r>
            <a:r>
              <a:rPr lang="es-MX" sz="1400" b="1" dirty="0" smtClean="0">
                <a:latin typeface="Arial" pitchFamily="34" charset="0"/>
                <a:cs typeface="Arial" pitchFamily="34" charset="0"/>
              </a:rPr>
              <a:t>Personas </a:t>
            </a:r>
            <a:r>
              <a:rPr lang="es-MX" sz="1400" b="1" dirty="0">
                <a:latin typeface="Arial" pitchFamily="34" charset="0"/>
                <a:cs typeface="Arial" pitchFamily="34" charset="0"/>
              </a:rPr>
              <a:t>beneficiadas en el mes de </a:t>
            </a:r>
            <a:r>
              <a:rPr lang="es-MX" sz="1400" b="1" dirty="0" smtClean="0">
                <a:latin typeface="Arial" pitchFamily="34" charset="0"/>
                <a:cs typeface="Arial" pitchFamily="34" charset="0"/>
              </a:rPr>
              <a:t>Julio </a:t>
            </a:r>
            <a:r>
              <a:rPr lang="es-MX" sz="1400" b="1" dirty="0">
                <a:latin typeface="Arial" pitchFamily="34" charset="0"/>
                <a:cs typeface="Arial" pitchFamily="34" charset="0"/>
              </a:rPr>
              <a:t>de </a:t>
            </a:r>
            <a:r>
              <a:rPr lang="es-MX" sz="1400" b="1" dirty="0" smtClean="0">
                <a:latin typeface="Arial" pitchFamily="34" charset="0"/>
                <a:cs typeface="Arial" pitchFamily="34" charset="0"/>
              </a:rPr>
              <a:t>2017</a:t>
            </a:r>
            <a:r>
              <a:rPr lang="es-MX" sz="1100" b="1" dirty="0" smtClean="0">
                <a:latin typeface="Arial" pitchFamily="34" charset="0"/>
                <a:cs typeface="Arial" pitchFamily="34" charset="0"/>
              </a:rPr>
              <a:t>.</a:t>
            </a:r>
            <a:endParaRPr lang="es-MX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2 Subtítulo"/>
          <p:cNvSpPr txBox="1">
            <a:spLocks/>
          </p:cNvSpPr>
          <p:nvPr/>
        </p:nvSpPr>
        <p:spPr>
          <a:xfrm>
            <a:off x="5623074" y="3284984"/>
            <a:ext cx="2880320" cy="259228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5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 inicio con la participación de las distintas empresas del transporte publico de pasajeros en las modalidades de colectivo y taxi las corridas y servicios exclusivos para mujeres y menores de 12 años considerándose en el caso de taxi, una reducción en el precio normal hasta el 30% en los horarios de mayor frecuencia o conocidos como “horas pico”.</a:t>
            </a:r>
          </a:p>
          <a:p>
            <a:endParaRPr lang="es-MX" dirty="0"/>
          </a:p>
        </p:txBody>
      </p:sp>
      <p:pic>
        <p:nvPicPr>
          <p:cNvPr id="11" name="Picture 2" descr="C:\Users\Movilidad\Desktop\34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035459"/>
            <a:ext cx="3465093" cy="2627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07299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78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Dirección General de Movilidad Beneficiarias del “Servicio de Transporte Público Exclusivos para Mujeres”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Dirección General de Movilidad Beneficiarias del “Servicio de Transporte Público Exclusivos para Mujeres”</dc:title>
  <dc:creator>Administrador</dc:creator>
  <cp:lastModifiedBy>Administrador</cp:lastModifiedBy>
  <cp:revision>1</cp:revision>
  <cp:lastPrinted>2017-08-24T15:58:16Z</cp:lastPrinted>
  <dcterms:created xsi:type="dcterms:W3CDTF">2017-08-24T15:54:50Z</dcterms:created>
  <dcterms:modified xsi:type="dcterms:W3CDTF">2017-08-24T15:59:58Z</dcterms:modified>
</cp:coreProperties>
</file>