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40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002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081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61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58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03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93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03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26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1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13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50FA-1DE2-4B16-9A1E-32640BE3A71C}" type="datetimeFigureOut">
              <a:rPr lang="es-MX" smtClean="0"/>
              <a:t>24/08/2017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1160-3B6F-42A2-AB47-86633191D4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35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01568"/>
            <a:ext cx="1094036" cy="7320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385763" y="8239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92377" y="2212938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315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Personas beneficiadas en el mes 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Junio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1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332040" y="3356992"/>
            <a:ext cx="2624336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5600" dirty="0" smtClean="0"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servicios exclusivos para mujeres y menores de 12 años considerándose en el caso de taxi, una reducción en el precio normal hasta el 30% en los horarios de mayor frecuencia o conocidos como “horas pico”.</a:t>
            </a:r>
          </a:p>
          <a:p>
            <a:endParaRPr lang="es-MX" dirty="0"/>
          </a:p>
        </p:txBody>
      </p:sp>
      <p:pic>
        <p:nvPicPr>
          <p:cNvPr id="10" name="Picture 2" descr="C:\Users\Movilidad\Desktop\IMG-20161128-WA002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50366"/>
            <a:ext cx="4364025" cy="30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758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</cp:revision>
  <dcterms:created xsi:type="dcterms:W3CDTF">2017-08-24T16:02:13Z</dcterms:created>
  <dcterms:modified xsi:type="dcterms:W3CDTF">2017-08-24T16:03:41Z</dcterms:modified>
</cp:coreProperties>
</file>