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5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78105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474465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733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12088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8650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6715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549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2344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29952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73895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24085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39ED62-8A3E-4D94-A955-20B57C79F5B3}" type="datetimeFigureOut">
              <a:rPr lang="es-MX" smtClean="0"/>
              <a:t>21/06/2017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0F222C-8F56-45B4-ADA2-A5548EE6276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893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11560" y="908720"/>
            <a:ext cx="7772400" cy="1470025"/>
          </a:xfrm>
        </p:spPr>
        <p:txBody>
          <a:bodyPr>
            <a:noAutofit/>
          </a:bodyPr>
          <a:lstStyle/>
          <a:p>
            <a:r>
              <a:rPr lang="es-MX" sz="3200" b="1" dirty="0" smtClean="0">
                <a:latin typeface="Arial" pitchFamily="34" charset="0"/>
                <a:cs typeface="Arial" pitchFamily="34" charset="0"/>
              </a:rPr>
              <a:t>Dirección General de Movilidad</a:t>
            </a:r>
            <a:r>
              <a:rPr lang="es-MX" sz="32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s-MX" sz="3200" dirty="0" smtClean="0">
                <a:latin typeface="Arial" pitchFamily="34" charset="0"/>
                <a:cs typeface="Arial" pitchFamily="34" charset="0"/>
              </a:rPr>
            </a:br>
            <a:r>
              <a:rPr lang="es-MX" sz="3200" dirty="0" smtClean="0">
                <a:latin typeface="Arial" pitchFamily="34" charset="0"/>
                <a:cs typeface="Arial" pitchFamily="34" charset="0"/>
              </a:rPr>
              <a:t>Beneficiarias del “Servicio de Transporte Público Exclusivos para Mujeres”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436096" y="3212976"/>
            <a:ext cx="2880320" cy="2592288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es-MX" sz="5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 inicio con la participación de las distintas empresas del transporte publico de pasajeros en las modalidades de colectivo y taxi las corridas y servicios exclusivos para mujeres y menores de 12 años considerándose en el caso de taxi, una reducción en el precio normal hasta el 30% en los horarios de mayor frecuencia o conocidos como “horas pico”.</a:t>
            </a:r>
          </a:p>
          <a:p>
            <a:endParaRPr lang="es-MX" dirty="0"/>
          </a:p>
        </p:txBody>
      </p:sp>
      <p:pic>
        <p:nvPicPr>
          <p:cNvPr id="4" name="3 Imagen" descr="ESCUDO DE ARMA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65" y="26503"/>
            <a:ext cx="2051720" cy="88221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 descr="TLALNEPANTLA TDB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9964" y="32618"/>
            <a:ext cx="1094036" cy="73208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2" descr="C:\Users\Movilidad\Downloads\IMG-20161212-WA0005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356992"/>
            <a:ext cx="3744416" cy="2851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2 Subtítulo"/>
          <p:cNvSpPr txBox="1">
            <a:spLocks/>
          </p:cNvSpPr>
          <p:nvPr/>
        </p:nvSpPr>
        <p:spPr>
          <a:xfrm>
            <a:off x="899592" y="2503328"/>
            <a:ext cx="6872808" cy="576064"/>
          </a:xfrm>
          <a:prstGeom prst="rect">
            <a:avLst/>
          </a:prstGeom>
        </p:spPr>
        <p:txBody>
          <a:bodyPr vert="horz" lIns="91440" tIns="45720" rIns="91440" bIns="45720" rtlCol="0">
            <a:normAutofit fontScale="47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MX" b="1" dirty="0" smtClean="0">
              <a:latin typeface="+mj-lt"/>
            </a:endParaRPr>
          </a:p>
          <a:p>
            <a:r>
              <a:rPr lang="es-MX" b="1" dirty="0" smtClean="0">
                <a:latin typeface="+mj-lt"/>
              </a:rPr>
              <a:t>300 </a:t>
            </a:r>
            <a:r>
              <a:rPr lang="es-MX" b="1" dirty="0" smtClean="0">
                <a:latin typeface="+mj-lt"/>
              </a:rPr>
              <a:t>Personas beneficiadas en el mes de </a:t>
            </a:r>
            <a:r>
              <a:rPr lang="es-MX" b="1" dirty="0" smtClean="0">
                <a:latin typeface="+mj-lt"/>
              </a:rPr>
              <a:t>Mayo </a:t>
            </a:r>
            <a:r>
              <a:rPr lang="es-MX" b="1" dirty="0" smtClean="0">
                <a:latin typeface="+mj-lt"/>
              </a:rPr>
              <a:t>de 2017.</a:t>
            </a:r>
            <a:endParaRPr lang="es-MX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25590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78</Words>
  <Application>Microsoft Office PowerPoint</Application>
  <PresentationFormat>Presentación en pantalla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Dirección General de Movilidad Beneficiarias del “Servicio de Transporte Público Exclusivos para Mujeres”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Dirección General de Movilidad Beneficiarias del “Servicio de Transporte Público Exclusivos para Mujeres”</dc:title>
  <dc:creator>Administrador</dc:creator>
  <cp:lastModifiedBy>Administrador</cp:lastModifiedBy>
  <cp:revision>2</cp:revision>
  <cp:lastPrinted>2017-06-21T20:10:31Z</cp:lastPrinted>
  <dcterms:created xsi:type="dcterms:W3CDTF">2017-06-21T18:14:40Z</dcterms:created>
  <dcterms:modified xsi:type="dcterms:W3CDTF">2017-06-21T20:11:44Z</dcterms:modified>
</cp:coreProperties>
</file>