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81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44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3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08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65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71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49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34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95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89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08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9ED62-8A3E-4D94-A955-20B57C79F5B3}" type="datetimeFigureOut">
              <a:rPr lang="es-MX" smtClean="0"/>
              <a:t>21/06/2017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F222C-8F56-45B4-ADA2-A5548EE627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89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200" dirty="0" smtClean="0">
                <a:latin typeface="Arial" pitchFamily="34" charset="0"/>
                <a:cs typeface="Arial" pitchFamily="34" charset="0"/>
              </a:rPr>
            </a:br>
            <a:r>
              <a:rPr lang="es-MX" sz="32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36096" y="3212976"/>
            <a:ext cx="2880320" cy="259228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MX" sz="5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servicios exclusivos para mujeres y menores de 12 años considerándose en el caso de taxi, una reducción en el precio normal hasta el 30% en los horarios de mayor frecuencia o conocidos como “horas pico”.</a:t>
            </a:r>
          </a:p>
          <a:p>
            <a:endParaRPr lang="es-MX" dirty="0"/>
          </a:p>
        </p:txBody>
      </p:sp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64" y="32618"/>
            <a:ext cx="1094036" cy="732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Movilidad\Downloads\IMG-20161212-WA0005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56992"/>
            <a:ext cx="3744416" cy="285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899592" y="2503328"/>
            <a:ext cx="6872808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 smtClean="0">
              <a:latin typeface="+mj-lt"/>
            </a:endParaRPr>
          </a:p>
          <a:p>
            <a:r>
              <a:rPr lang="es-MX" b="1" dirty="0" smtClean="0">
                <a:latin typeface="+mj-lt"/>
              </a:rPr>
              <a:t>300 </a:t>
            </a:r>
            <a:r>
              <a:rPr lang="es-MX" b="1" dirty="0" smtClean="0">
                <a:latin typeface="+mj-lt"/>
              </a:rPr>
              <a:t>Personas beneficiadas en el mes de </a:t>
            </a:r>
            <a:r>
              <a:rPr lang="es-MX" b="1" dirty="0" smtClean="0">
                <a:latin typeface="+mj-lt"/>
              </a:rPr>
              <a:t>Mayo </a:t>
            </a:r>
            <a:r>
              <a:rPr lang="es-MX" b="1" dirty="0" smtClean="0">
                <a:latin typeface="+mj-lt"/>
              </a:rPr>
              <a:t>de 2017.</a:t>
            </a:r>
            <a:endParaRPr lang="es-MX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255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78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Dirección General de Movilidad Beneficiarias del “Servicio de Transporte Público Exclusivos para Mujeres”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General de Movilidad Beneficiarias del “Servicio de Transporte Público Exclusivos para Mujeres”</dc:title>
  <dc:creator>Administrador</dc:creator>
  <cp:lastModifiedBy>Administrador</cp:lastModifiedBy>
  <cp:revision>2</cp:revision>
  <cp:lastPrinted>2017-06-21T20:10:31Z</cp:lastPrinted>
  <dcterms:created xsi:type="dcterms:W3CDTF">2017-06-21T18:14:40Z</dcterms:created>
  <dcterms:modified xsi:type="dcterms:W3CDTF">2017-06-21T20:11:44Z</dcterms:modified>
</cp:coreProperties>
</file>