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5867A-F388-41F1-A8D2-03AE8B851001}" type="datetimeFigureOut">
              <a:rPr lang="es-MX" smtClean="0"/>
              <a:t>08/05/2017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C8B5-7A03-4F92-803A-747B6B72FA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2412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5867A-F388-41F1-A8D2-03AE8B851001}" type="datetimeFigureOut">
              <a:rPr lang="es-MX" smtClean="0"/>
              <a:t>08/05/2017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C8B5-7A03-4F92-803A-747B6B72FA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327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5867A-F388-41F1-A8D2-03AE8B851001}" type="datetimeFigureOut">
              <a:rPr lang="es-MX" smtClean="0"/>
              <a:t>08/05/2017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C8B5-7A03-4F92-803A-747B6B72FA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4564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5867A-F388-41F1-A8D2-03AE8B851001}" type="datetimeFigureOut">
              <a:rPr lang="es-MX" smtClean="0"/>
              <a:t>08/05/2017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C8B5-7A03-4F92-803A-747B6B72FA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2006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5867A-F388-41F1-A8D2-03AE8B851001}" type="datetimeFigureOut">
              <a:rPr lang="es-MX" smtClean="0"/>
              <a:t>08/05/2017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C8B5-7A03-4F92-803A-747B6B72FA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6285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5867A-F388-41F1-A8D2-03AE8B851001}" type="datetimeFigureOut">
              <a:rPr lang="es-MX" smtClean="0"/>
              <a:t>08/05/2017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C8B5-7A03-4F92-803A-747B6B72FA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631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5867A-F388-41F1-A8D2-03AE8B851001}" type="datetimeFigureOut">
              <a:rPr lang="es-MX" smtClean="0"/>
              <a:t>08/05/2017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C8B5-7A03-4F92-803A-747B6B72FA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5648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5867A-F388-41F1-A8D2-03AE8B851001}" type="datetimeFigureOut">
              <a:rPr lang="es-MX" smtClean="0"/>
              <a:t>08/05/2017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C8B5-7A03-4F92-803A-747B6B72FA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577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5867A-F388-41F1-A8D2-03AE8B851001}" type="datetimeFigureOut">
              <a:rPr lang="es-MX" smtClean="0"/>
              <a:t>08/05/2017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C8B5-7A03-4F92-803A-747B6B72FA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0996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5867A-F388-41F1-A8D2-03AE8B851001}" type="datetimeFigureOut">
              <a:rPr lang="es-MX" smtClean="0"/>
              <a:t>08/05/2017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C8B5-7A03-4F92-803A-747B6B72FA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3854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5867A-F388-41F1-A8D2-03AE8B851001}" type="datetimeFigureOut">
              <a:rPr lang="es-MX" smtClean="0"/>
              <a:t>08/05/2017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C8B5-7A03-4F92-803A-747B6B72FA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0773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5867A-F388-41F1-A8D2-03AE8B851001}" type="datetimeFigureOut">
              <a:rPr lang="es-MX" smtClean="0"/>
              <a:t>08/05/2017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1C8B5-7A03-4F92-803A-747B6B72FA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0417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895108"/>
            <a:ext cx="7772400" cy="1470025"/>
          </a:xfrm>
        </p:spPr>
        <p:txBody>
          <a:bodyPr>
            <a:no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Dirección General de Movilidad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2800" dirty="0" smtClean="0">
                <a:latin typeface="Arial" pitchFamily="34" charset="0"/>
                <a:cs typeface="Arial" pitchFamily="34" charset="0"/>
              </a:rPr>
            </a:br>
            <a:r>
              <a:rPr lang="es-MX" sz="2800" dirty="0" smtClean="0">
                <a:latin typeface="Arial" pitchFamily="34" charset="0"/>
                <a:cs typeface="Arial" pitchFamily="34" charset="0"/>
              </a:rPr>
              <a:t>Beneficiarias del “Servicio de Transporte Público Exclusivos para Mujeres”</a:t>
            </a:r>
            <a:endParaRPr lang="es-MX" sz="2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148064" y="3886200"/>
            <a:ext cx="2624336" cy="175260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s-MX" sz="5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 inicio con la participación de las distintas empresas del transporte publico de pasajeros en las modalidades de colectivo y taxi las corridas y servicios exclusivos para mujeres y menores de 12 años considerándose en el caso de taxi, una reducción en el precio normal hasta el 30% en los horarios de mayor frecuencia o conocidos como “horas pico”.</a:t>
            </a:r>
          </a:p>
          <a:p>
            <a:endParaRPr lang="es-MX" dirty="0"/>
          </a:p>
        </p:txBody>
      </p:sp>
      <p:pic>
        <p:nvPicPr>
          <p:cNvPr id="4" name="3 Imagen" descr="ESCUDO DE ARMA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5" y="26503"/>
            <a:ext cx="2051720" cy="88221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TLALNEPANTLA TDB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9964" y="32618"/>
            <a:ext cx="1094036" cy="73208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 descr="C:\Users\Movilidad\Downloads\IMG-20161212-WA000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345" y="3573016"/>
            <a:ext cx="3312368" cy="25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1547664" y="2800673"/>
            <a:ext cx="56886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b="1" dirty="0" smtClean="0">
                <a:latin typeface="Arial" pitchFamily="34" charset="0"/>
                <a:cs typeface="Arial" pitchFamily="34" charset="0"/>
              </a:rPr>
              <a:t>300 </a:t>
            </a:r>
            <a:r>
              <a:rPr lang="es-MX" sz="1400" b="1" dirty="0">
                <a:latin typeface="Arial" pitchFamily="34" charset="0"/>
                <a:cs typeface="Arial" pitchFamily="34" charset="0"/>
              </a:rPr>
              <a:t>Personas beneficiadas en el mes de </a:t>
            </a:r>
            <a:r>
              <a:rPr lang="es-MX" sz="1400" b="1" dirty="0" smtClean="0">
                <a:latin typeface="Arial" pitchFamily="34" charset="0"/>
                <a:cs typeface="Arial" pitchFamily="34" charset="0"/>
              </a:rPr>
              <a:t>Abril </a:t>
            </a:r>
            <a:r>
              <a:rPr lang="es-MX" sz="1400" b="1" dirty="0">
                <a:latin typeface="Arial" pitchFamily="34" charset="0"/>
                <a:cs typeface="Arial" pitchFamily="34" charset="0"/>
              </a:rPr>
              <a:t>de </a:t>
            </a:r>
            <a:r>
              <a:rPr lang="es-MX" sz="1400" b="1" dirty="0" smtClean="0">
                <a:latin typeface="Arial" pitchFamily="34" charset="0"/>
                <a:cs typeface="Arial" pitchFamily="34" charset="0"/>
              </a:rPr>
              <a:t>2017</a:t>
            </a:r>
            <a:r>
              <a:rPr lang="es-MX" sz="1100" b="1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11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754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78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Dirección General de Movilidad Beneficiarias del “Servicio de Transporte Público Exclusivos para Mujeres”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Dirección General de Movilidad Beneficiarias del “Servicio de Transporte Público Exclusivos para Mujeres”</dc:title>
  <dc:creator>Administrador</dc:creator>
  <cp:lastModifiedBy>Administrador</cp:lastModifiedBy>
  <cp:revision>2</cp:revision>
  <cp:lastPrinted>2017-05-08T15:40:06Z</cp:lastPrinted>
  <dcterms:created xsi:type="dcterms:W3CDTF">2017-04-17T20:32:55Z</dcterms:created>
  <dcterms:modified xsi:type="dcterms:W3CDTF">2017-05-08T15:40:07Z</dcterms:modified>
</cp:coreProperties>
</file>