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41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27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56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00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628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63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64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7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99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85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77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867A-F388-41F1-A8D2-03AE8B851001}" type="datetimeFigureOut">
              <a:rPr lang="es-MX" smtClean="0"/>
              <a:t>08/05/2017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C8B5-7A03-4F92-803A-747B6B72F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41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895108"/>
            <a:ext cx="7772400" cy="1470025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148064" y="3886200"/>
            <a:ext cx="2624336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servicios exclusivos para mujeres y menores de 12 años considerándose en el caso de taxi, una reducción en el precio normal hasta el 30% en los horarios de mayor frecuencia o conocidos como “horas pico”.</a:t>
            </a:r>
          </a:p>
          <a:p>
            <a:endParaRPr lang="es-MX" dirty="0"/>
          </a:p>
        </p:txBody>
      </p:sp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4" y="32618"/>
            <a:ext cx="1094036" cy="732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Movilidad\Downloads\IMG-20161212-WA00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345" y="3573016"/>
            <a:ext cx="3312368" cy="25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47664" y="2800673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Personas beneficiadas en el mes de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Abril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1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5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Movilidad Beneficiarias del “Servicio de Transporte Público Exclusivos para Mujeres”</dc:title>
  <dc:creator>Administrador</dc:creator>
  <cp:lastModifiedBy>Administrador</cp:lastModifiedBy>
  <cp:revision>2</cp:revision>
  <cp:lastPrinted>2017-05-08T15:40:06Z</cp:lastPrinted>
  <dcterms:created xsi:type="dcterms:W3CDTF">2017-04-17T20:32:55Z</dcterms:created>
  <dcterms:modified xsi:type="dcterms:W3CDTF">2017-05-08T15:40:07Z</dcterms:modified>
</cp:coreProperties>
</file>