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209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62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043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946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82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36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38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31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51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51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1EE0-8F85-48C4-BB92-921DAB81AEB6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D146-05FC-4B0F-87D5-A265ADA303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32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782157"/>
            <a:ext cx="7772400" cy="1470025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200" dirty="0" smtClean="0">
                <a:latin typeface="Arial" pitchFamily="34" charset="0"/>
                <a:cs typeface="Arial" pitchFamily="34" charset="0"/>
              </a:rPr>
            </a:br>
            <a:r>
              <a:rPr lang="es-MX" sz="32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3200" dirty="0"/>
          </a:p>
        </p:txBody>
      </p:sp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64" y="3261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Subtítulo"/>
          <p:cNvSpPr txBox="1">
            <a:spLocks noGrp="1"/>
          </p:cNvSpPr>
          <p:nvPr>
            <p:ph type="subTitle" idx="1"/>
          </p:nvPr>
        </p:nvSpPr>
        <p:spPr>
          <a:xfrm>
            <a:off x="5364088" y="3576981"/>
            <a:ext cx="3376910" cy="305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</a:t>
            </a:r>
            <a:r>
              <a:rPr lang="es-MX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servicios </a:t>
            </a:r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exclusivos para mujeres y menores de 12 años </a:t>
            </a:r>
            <a:r>
              <a:rPr lang="es-MX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considerándose </a:t>
            </a:r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el caso de </a:t>
            </a:r>
            <a:r>
              <a:rPr lang="es-MX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taxi, </a:t>
            </a:r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una </a:t>
            </a:r>
            <a:r>
              <a:rPr lang="es-MX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reducción </a:t>
            </a:r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el precio normal hasta el 30% en los horarios de mayor frecuencia o conocidos como </a:t>
            </a:r>
            <a:r>
              <a:rPr lang="es-MX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“horas pico”.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917009" y="2536733"/>
            <a:ext cx="6872808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 smtClean="0">
              <a:latin typeface="+mj-lt"/>
            </a:endParaRPr>
          </a:p>
          <a:p>
            <a:r>
              <a:rPr lang="es-MX" b="1" dirty="0" smtClean="0">
                <a:latin typeface="+mj-lt"/>
              </a:rPr>
              <a:t>345 Personas beneficiadas en el mes de Marzo de 2017.</a:t>
            </a:r>
            <a:endParaRPr lang="es-MX" b="1" dirty="0">
              <a:latin typeface="+mj-lt"/>
            </a:endParaRPr>
          </a:p>
        </p:txBody>
      </p:sp>
      <p:pic>
        <p:nvPicPr>
          <p:cNvPr id="8" name="Picture 2" descr="C:\Users\Movilidad\Downloads\IMG-20161208-WA00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25" y="3544845"/>
            <a:ext cx="3669845" cy="261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6973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Movilidad Beneficiarias del “Servicio de Transporte Público Exclusivos para Mujeres”</dc:title>
  <dc:creator>Administrador</dc:creator>
  <cp:lastModifiedBy>Administrador</cp:lastModifiedBy>
  <cp:revision>2</cp:revision>
  <dcterms:created xsi:type="dcterms:W3CDTF">2017-04-05T17:42:52Z</dcterms:created>
  <dcterms:modified xsi:type="dcterms:W3CDTF">2017-04-05T19:06:57Z</dcterms:modified>
</cp:coreProperties>
</file>