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271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182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41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56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101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33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2912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47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66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748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766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E45EC-E365-4705-8D5E-A5317812C5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D228-B973-4A64-A26F-D947E61B1A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0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53425" y="2708920"/>
            <a:ext cx="6678364" cy="864096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/>
              <a:t>300</a:t>
            </a:r>
            <a:r>
              <a:rPr lang="es-MX" b="1" dirty="0" smtClean="0"/>
              <a:t> </a:t>
            </a:r>
            <a:r>
              <a:rPr lang="es-MX" b="1" dirty="0" smtClean="0"/>
              <a:t>Personas beneficiadas en el mes de </a:t>
            </a:r>
            <a:r>
              <a:rPr lang="es-MX" b="1" dirty="0" smtClean="0"/>
              <a:t>Febrero</a:t>
            </a:r>
            <a:r>
              <a:rPr lang="es-MX" b="1" dirty="0" smtClean="0"/>
              <a:t> </a:t>
            </a:r>
            <a:r>
              <a:rPr lang="es-MX" b="1" dirty="0" smtClean="0"/>
              <a:t>de 2017.</a:t>
            </a:r>
          </a:p>
          <a:p>
            <a:endParaRPr lang="es-MX" dirty="0"/>
          </a:p>
        </p:txBody>
      </p:sp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64" y="32618"/>
            <a:ext cx="1094036" cy="73208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611188" y="908050"/>
            <a:ext cx="7772400" cy="1728788"/>
          </a:xfrm>
        </p:spPr>
        <p:txBody>
          <a:bodyPr>
            <a:normAutofit/>
          </a:bodyPr>
          <a:lstStyle/>
          <a:p>
            <a:r>
              <a:rPr lang="es-MX" sz="31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100" dirty="0" smtClean="0">
                <a:latin typeface="Arial" pitchFamily="34" charset="0"/>
                <a:cs typeface="Arial" pitchFamily="34" charset="0"/>
              </a:rPr>
            </a:br>
            <a:r>
              <a:rPr lang="es-MX" sz="31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499992" y="3933055"/>
            <a:ext cx="381642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Se inicio con la participación de las distintas empresas del transporte publico de pasajeros en las modalidades de colectivo y taxi las corridas y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servicios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exclusivos para mujeres y menores de 12 años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considerándose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en el caso de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taxi,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una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reducción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en el precio normal hasta el 30% en los horarios de mayor frecuencia o conocidos como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“horas pico”.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pic>
        <p:nvPicPr>
          <p:cNvPr id="8" name="Picture 2" descr="C:\Users\Movilidad\Downloads\IMG-20161212-WA00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789040"/>
            <a:ext cx="275270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263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Dirección General de Movilidad Beneficiarias del “Servicio de Transporte Público Exclusivos para Mujeres”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General de Movilidad Beneficiarias del “Servicio de Transporte Público Exclusivos para Mujeres”</dc:title>
  <dc:creator>Administrador</dc:creator>
  <cp:lastModifiedBy>Administrador</cp:lastModifiedBy>
  <cp:revision>3</cp:revision>
  <dcterms:created xsi:type="dcterms:W3CDTF">2017-03-09T20:29:08Z</dcterms:created>
  <dcterms:modified xsi:type="dcterms:W3CDTF">2017-03-09T20:50:22Z</dcterms:modified>
</cp:coreProperties>
</file>