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03/03/2017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03/03/2017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03/03/2017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03/03/2017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53425" y="2708920"/>
            <a:ext cx="6678364" cy="864096"/>
          </a:xfrm>
        </p:spPr>
        <p:txBody>
          <a:bodyPr>
            <a:normAutofit fontScale="92500" lnSpcReduction="20000"/>
          </a:bodyPr>
          <a:lstStyle/>
          <a:p>
            <a:r>
              <a:rPr lang="es-MX" b="1" dirty="0" smtClean="0"/>
              <a:t>330 Personas beneficiadas en el mes de Enero de 2017.</a:t>
            </a:r>
          </a:p>
          <a:p>
            <a:endParaRPr lang="es-MX" dirty="0"/>
          </a:p>
        </p:txBody>
      </p:sp>
      <p:pic>
        <p:nvPicPr>
          <p:cNvPr id="4" name="3 Imagen" descr="ESCUDO DE ARMA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5" y="26503"/>
            <a:ext cx="2051720" cy="88221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TLALNEPANTLA TDB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9964" y="32618"/>
            <a:ext cx="1094036" cy="73208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 descr="C:\Users\Movilidad\Downloads\IMG-20161209-WA0003 (1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09" y="3933056"/>
            <a:ext cx="3168352" cy="215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1 Título"/>
          <p:cNvSpPr>
            <a:spLocks noGrp="1"/>
          </p:cNvSpPr>
          <p:nvPr>
            <p:ph type="ctrTitle"/>
          </p:nvPr>
        </p:nvSpPr>
        <p:spPr>
          <a:xfrm>
            <a:off x="611188" y="908050"/>
            <a:ext cx="7772400" cy="1728788"/>
          </a:xfrm>
        </p:spPr>
        <p:txBody>
          <a:bodyPr>
            <a:normAutofit/>
          </a:bodyPr>
          <a:lstStyle/>
          <a:p>
            <a:r>
              <a:rPr lang="es-MX" sz="3100" b="1" dirty="0" smtClean="0">
                <a:latin typeface="Arial" pitchFamily="34" charset="0"/>
                <a:cs typeface="Arial" pitchFamily="34" charset="0"/>
              </a:rPr>
              <a:t>Dirección General de Movilidad</a:t>
            </a:r>
            <a:r>
              <a:rPr lang="es-MX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3100" dirty="0" smtClean="0">
                <a:latin typeface="Arial" pitchFamily="34" charset="0"/>
                <a:cs typeface="Arial" pitchFamily="34" charset="0"/>
              </a:rPr>
            </a:br>
            <a:r>
              <a:rPr lang="es-MX" sz="3100" dirty="0" smtClean="0">
                <a:latin typeface="Arial" pitchFamily="34" charset="0"/>
                <a:cs typeface="Arial" pitchFamily="34" charset="0"/>
              </a:rPr>
              <a:t>Beneficiarias del “Servicio de Transporte Público Exclusivos para Mujeres”</a:t>
            </a:r>
            <a:endParaRPr lang="es-MX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499992" y="3933055"/>
            <a:ext cx="381642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Arial" pitchFamily="34" charset="0"/>
                <a:cs typeface="Arial" pitchFamily="34" charset="0"/>
              </a:rPr>
              <a:t>Se inicio con la participación de las distintas empresas del transporte publico de pasajeros en las modalidades de colectivo y taxi las corridas y 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servicios </a:t>
            </a:r>
            <a:r>
              <a:rPr lang="es-MX" sz="1400" dirty="0">
                <a:latin typeface="Arial" pitchFamily="34" charset="0"/>
                <a:cs typeface="Arial" pitchFamily="34" charset="0"/>
              </a:rPr>
              <a:t>exclusivos para mujeres y menores de 12 años 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considerándose </a:t>
            </a:r>
            <a:r>
              <a:rPr lang="es-MX" sz="1400" dirty="0">
                <a:latin typeface="Arial" pitchFamily="34" charset="0"/>
                <a:cs typeface="Arial" pitchFamily="34" charset="0"/>
              </a:rPr>
              <a:t>en el caso de 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taxi, </a:t>
            </a:r>
            <a:r>
              <a:rPr lang="es-MX" sz="1400" dirty="0">
                <a:latin typeface="Arial" pitchFamily="34" charset="0"/>
                <a:cs typeface="Arial" pitchFamily="34" charset="0"/>
              </a:rPr>
              <a:t>una 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reducción </a:t>
            </a:r>
            <a:r>
              <a:rPr lang="es-MX" sz="1400" dirty="0">
                <a:latin typeface="Arial" pitchFamily="34" charset="0"/>
                <a:cs typeface="Arial" pitchFamily="34" charset="0"/>
              </a:rPr>
              <a:t>en el precio normal hasta el 30% en los horarios de mayor frecuencia o conocidos como 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“horas pico”.</a:t>
            </a:r>
            <a:endParaRPr lang="es-MX" sz="14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131058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Dirección General de Movilidad Beneficiarias del “Servicio de Transporte Público Exclusivos para Mujeres”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Dirección General de Movilidad Beneficiarias del “Servicio de Transporte Público Exclusivos para Mujeres”</dc:title>
  <dc:creator>Administrador</dc:creator>
  <cp:lastModifiedBy>Administrador</cp:lastModifiedBy>
  <cp:revision>1</cp:revision>
  <dcterms:created xsi:type="dcterms:W3CDTF">2017-03-03T14:46:52Z</dcterms:created>
  <dcterms:modified xsi:type="dcterms:W3CDTF">2017-03-03T14:47:13Z</dcterms:modified>
</cp:coreProperties>
</file>