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03/03/2017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00547" y="2852936"/>
            <a:ext cx="6400800" cy="1008112"/>
          </a:xfrm>
        </p:spPr>
        <p:txBody>
          <a:bodyPr>
            <a:normAutofit fontScale="70000" lnSpcReduction="20000"/>
          </a:bodyPr>
          <a:lstStyle/>
          <a:p>
            <a:endParaRPr lang="es-MX" b="1" dirty="0" smtClean="0"/>
          </a:p>
          <a:p>
            <a:r>
              <a:rPr lang="es-MX" b="1" dirty="0" smtClean="0"/>
              <a:t>315 </a:t>
            </a:r>
            <a:r>
              <a:rPr lang="es-MX" b="1" dirty="0"/>
              <a:t>Personas beneficiadas en el mes de </a:t>
            </a:r>
            <a:r>
              <a:rPr lang="es-MX" b="1" dirty="0" smtClean="0"/>
              <a:t>Diciembre </a:t>
            </a:r>
            <a:r>
              <a:rPr lang="es-MX" b="1" dirty="0"/>
              <a:t>de 2016.</a:t>
            </a:r>
          </a:p>
          <a:p>
            <a:endParaRPr lang="es-MX" dirty="0"/>
          </a:p>
        </p:txBody>
      </p:sp>
      <p:pic>
        <p:nvPicPr>
          <p:cNvPr id="4" name="3 Imagen" descr="ESCUDO DE ARMA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5" y="26503"/>
            <a:ext cx="2051720" cy="882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TLALNEPANTLA TD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9964" y="32618"/>
            <a:ext cx="1094036" cy="732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Movilidad\Desktop\IMG-20161128-WA0023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72060"/>
            <a:ext cx="338437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684213" y="935038"/>
            <a:ext cx="7772400" cy="1827212"/>
          </a:xfrm>
        </p:spPr>
        <p:txBody>
          <a:bodyPr>
            <a:normAutofit/>
          </a:bodyPr>
          <a:lstStyle/>
          <a:p>
            <a:r>
              <a:rPr lang="es-MX" sz="3100" b="1" dirty="0" smtClean="0">
                <a:latin typeface="Arial" pitchFamily="34" charset="0"/>
                <a:cs typeface="Arial" pitchFamily="34" charset="0"/>
              </a:rPr>
              <a:t>Dirección General de Movilidad</a:t>
            </a:r>
            <a:r>
              <a:rPr lang="es-MX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100" dirty="0" smtClean="0">
                <a:latin typeface="Arial" pitchFamily="34" charset="0"/>
                <a:cs typeface="Arial" pitchFamily="34" charset="0"/>
              </a:rPr>
            </a:br>
            <a:r>
              <a:rPr lang="es-MX" sz="3100" dirty="0" smtClean="0">
                <a:latin typeface="Arial" pitchFamily="34" charset="0"/>
                <a:cs typeface="Arial" pitchFamily="34" charset="0"/>
              </a:rPr>
              <a:t>Beneficiarias del “Servicio de Transporte Público Exclusivos para Mujeres”</a:t>
            </a:r>
            <a:endParaRPr lang="es-MX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499992" y="3933055"/>
            <a:ext cx="381642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Se inicio con la participación de las distintas empresas del transporte publico de pasajeros en las modalidades de colectivo y taxi las corridas y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servicios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exclusivos para mujeres y menores de 12 años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considerándose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caso de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taxi,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una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reducción 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en el precio normal hasta el 30% en los horarios de mayor frecuencia o conocidos como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“horas pico”.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97158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Dirección General de Movilidad Beneficiarias del “Servicio de Transporte Público Exclusivos para Mujeres”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2</cp:revision>
  <dcterms:created xsi:type="dcterms:W3CDTF">2017-03-03T14:44:35Z</dcterms:created>
  <dcterms:modified xsi:type="dcterms:W3CDTF">2017-03-03T14:45:35Z</dcterms:modified>
</cp:coreProperties>
</file>