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670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528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20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615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348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811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485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42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08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89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6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72512-A3DC-429F-98E1-EBB1D1ACF451}" type="datetimeFigureOut">
              <a:rPr lang="es-MX" smtClean="0"/>
              <a:t>03/03/2017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4690F-18D8-4E0C-9EDD-851EC2280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590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895108"/>
            <a:ext cx="8136904" cy="1813812"/>
          </a:xfrm>
        </p:spPr>
        <p:txBody>
          <a:bodyPr>
            <a:normAutofit/>
          </a:bodyPr>
          <a:lstStyle/>
          <a:p>
            <a:r>
              <a:rPr lang="es-MX" sz="31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100" dirty="0" smtClean="0">
                <a:latin typeface="Arial" pitchFamily="34" charset="0"/>
                <a:cs typeface="Arial" pitchFamily="34" charset="0"/>
              </a:rPr>
            </a:br>
            <a:r>
              <a:rPr lang="es-MX" sz="31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2708920"/>
            <a:ext cx="6872808" cy="1008112"/>
          </a:xfrm>
        </p:spPr>
        <p:txBody>
          <a:bodyPr>
            <a:normAutofit fontScale="70000" lnSpcReduction="20000"/>
          </a:bodyPr>
          <a:lstStyle/>
          <a:p>
            <a:endParaRPr lang="es-MX" b="1" dirty="0" smtClean="0">
              <a:latin typeface="+mj-lt"/>
            </a:endParaRPr>
          </a:p>
          <a:p>
            <a:r>
              <a:rPr lang="es-MX" b="1" dirty="0" smtClean="0">
                <a:latin typeface="+mj-lt"/>
              </a:rPr>
              <a:t>255 Personas beneficiadas en el mes de Noviembre de 2016.</a:t>
            </a:r>
            <a:endParaRPr lang="es-MX" b="1" dirty="0">
              <a:latin typeface="+mj-lt"/>
            </a:endParaRPr>
          </a:p>
        </p:txBody>
      </p:sp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64" y="32618"/>
            <a:ext cx="1094036" cy="732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Movilidad\Desktop\34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29" y="3933055"/>
            <a:ext cx="2808312" cy="208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4499992" y="3933055"/>
            <a:ext cx="381642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itchFamily="34" charset="0"/>
                <a:cs typeface="Arial" pitchFamily="34" charset="0"/>
              </a:rPr>
              <a:t>Se inicio con la participación de las distintas empresas del transporte publico de pasajeros en las modalidades de colectivo y taxi las corridas y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servicios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exclusivos para mujeres y menores de 12 años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considerándose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en el caso de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taxi,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una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reducción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en el precio normal hasta el 30% en los horarios de mayor frecuencia o conocidos como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“horas pico”.</a:t>
            </a:r>
            <a:endParaRPr lang="es-MX" sz="14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4741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Dirección General de Movilidad Beneficiarias del “Servicio de Transporte Público Exclusivos para Mujeres”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Beneficiarias del “Servicio de Transporte Público Exclusivos para Mujeres”</dc:title>
  <dc:creator>Administrador</dc:creator>
  <cp:lastModifiedBy>Administrador</cp:lastModifiedBy>
  <cp:revision>5</cp:revision>
  <cp:lastPrinted>2017-02-08T19:32:59Z</cp:lastPrinted>
  <dcterms:created xsi:type="dcterms:W3CDTF">2017-02-08T19:29:24Z</dcterms:created>
  <dcterms:modified xsi:type="dcterms:W3CDTF">2017-03-03T14:47:35Z</dcterms:modified>
</cp:coreProperties>
</file>