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p:nvPr>
            <p:ph type="sldImg"/>
          </p:nvPr>
        </p:nvSpPr>
        <p:spPr>
          <a:xfrm>
            <a:off x="1143000" y="685800"/>
            <a:ext cx="4572000" cy="3429000"/>
          </a:xfrm>
          <a:prstGeom prst="rect">
            <a:avLst/>
          </a:prstGeom>
        </p:spPr>
        <p:txBody>
          <a:bodyPr/>
          <a:lstStyle/>
          <a:p>
            <a:pPr lvl="0"/>
          </a:p>
        </p:txBody>
      </p:sp>
      <p:sp>
        <p:nvSpPr>
          <p:cNvPr id="43" name="Shape 43"/>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ítulo y subtítulo">
    <p:bg>
      <p:bgPr>
        <a:solidFill>
          <a:srgbClr val="FFFFFF"/>
        </a:solidFill>
      </p:bgPr>
    </p:bg>
    <p:spTree>
      <p:nvGrpSpPr>
        <p:cNvPr id="1" name=""/>
        <p:cNvGrpSpPr/>
        <p:nvPr/>
      </p:nvGrpSpPr>
      <p:grpSpPr>
        <a:xfrm>
          <a:off x="0" y="0"/>
          <a:ext cx="0" cy="0"/>
          <a:chOff x="0" y="0"/>
          <a:chExt cx="0" cy="0"/>
        </a:xfrm>
      </p:grpSpPr>
      <p:sp>
        <p:nvSpPr>
          <p:cNvPr id="8" name="Shape 8"/>
          <p:cNvSpPr/>
          <p:nvPr>
            <p:ph type="title"/>
          </p:nvPr>
        </p:nvSpPr>
        <p:spPr>
          <a:xfrm>
            <a:off x="1270000" y="1638300"/>
            <a:ext cx="10464800" cy="3302000"/>
          </a:xfrm>
          <a:prstGeom prst="rect">
            <a:avLst/>
          </a:prstGeom>
        </p:spPr>
        <p:txBody>
          <a:bodyPr anchor="b"/>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
        <p:nvSpPr>
          <p:cNvPr id="9" name="Shape 9"/>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solidFill>
                  <a:srgbClr val="000000"/>
                </a:solidFill>
                <a:latin typeface="+mn-lt"/>
                <a:ea typeface="+mn-ea"/>
                <a:cs typeface="+mn-cs"/>
                <a:sym typeface="Helvetica Light"/>
              </a:defRPr>
            </a:lvl1pPr>
            <a:lvl2pPr marL="0" indent="228600" algn="ctr">
              <a:spcBef>
                <a:spcPts val="0"/>
              </a:spcBef>
              <a:buSzTx/>
              <a:buNone/>
              <a:defRPr sz="3200">
                <a:solidFill>
                  <a:srgbClr val="000000"/>
                </a:solidFill>
                <a:latin typeface="+mn-lt"/>
                <a:ea typeface="+mn-ea"/>
                <a:cs typeface="+mn-cs"/>
                <a:sym typeface="Helvetica Light"/>
              </a:defRPr>
            </a:lvl2pPr>
            <a:lvl3pPr marL="0" indent="457200" algn="ctr">
              <a:spcBef>
                <a:spcPts val="0"/>
              </a:spcBef>
              <a:buSzTx/>
              <a:buNone/>
              <a:defRPr sz="3200">
                <a:solidFill>
                  <a:srgbClr val="000000"/>
                </a:solidFill>
                <a:latin typeface="+mn-lt"/>
                <a:ea typeface="+mn-ea"/>
                <a:cs typeface="+mn-cs"/>
                <a:sym typeface="Helvetica Light"/>
              </a:defRPr>
            </a:lvl3pPr>
            <a:lvl4pPr marL="0" indent="685800" algn="ctr">
              <a:spcBef>
                <a:spcPts val="0"/>
              </a:spcBef>
              <a:buSzTx/>
              <a:buNone/>
              <a:defRPr sz="3200">
                <a:solidFill>
                  <a:srgbClr val="000000"/>
                </a:solidFill>
                <a:latin typeface="+mn-lt"/>
                <a:ea typeface="+mn-ea"/>
                <a:cs typeface="+mn-cs"/>
                <a:sym typeface="Helvetica Light"/>
              </a:defRPr>
            </a:lvl4pPr>
            <a:lvl5pPr marL="0" indent="914400" algn="ctr">
              <a:spcBef>
                <a:spcPts val="0"/>
              </a:spcBef>
              <a:buSzTx/>
              <a:buNone/>
              <a:defRPr sz="3200">
                <a:solidFill>
                  <a:srgbClr val="000000"/>
                </a:solidFill>
                <a:latin typeface="+mn-lt"/>
                <a:ea typeface="+mn-ea"/>
                <a:cs typeface="+mn-cs"/>
                <a:sym typeface="Helvetica Light"/>
              </a:defRPr>
            </a:lvl5pPr>
          </a:lstStyle>
          <a:p>
            <a:pPr lvl="0">
              <a:defRPr sz="1800"/>
            </a:pPr>
            <a:r>
              <a:rPr sz="3200"/>
              <a:t>Nivel de texto 1</a:t>
            </a:r>
            <a:endParaRPr sz="3200"/>
          </a:p>
          <a:p>
            <a:pPr lvl="1">
              <a:defRPr sz="1800"/>
            </a:pPr>
            <a:r>
              <a:rPr sz="3200"/>
              <a:t>Nivel de texto 2</a:t>
            </a:r>
            <a:endParaRPr sz="3200"/>
          </a:p>
          <a:p>
            <a:pPr lvl="2">
              <a:defRPr sz="1800"/>
            </a:pPr>
            <a:r>
              <a:rPr sz="3200"/>
              <a:t>Nivel de texto 3</a:t>
            </a:r>
            <a:endParaRPr sz="3200"/>
          </a:p>
          <a:p>
            <a:pPr lvl="3">
              <a:defRPr sz="1800"/>
            </a:pPr>
            <a:r>
              <a:rPr sz="3200"/>
              <a:t>Nivel de texto 4</a:t>
            </a:r>
            <a:endParaRPr sz="3200"/>
          </a:p>
          <a:p>
            <a:pPr lvl="4">
              <a:defRPr sz="1800"/>
            </a:pPr>
            <a:r>
              <a:rPr sz="3200"/>
              <a:t>Nivel de texto 5</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Cita">
    <p:bg>
      <p:bgPr>
        <a:solidFill>
          <a:srgbClr val="FFFFFF"/>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Foto">
    <p:bg>
      <p:bgPr>
        <a:solidFill>
          <a:srgbClr val="FFFFFF"/>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En blanco">
    <p:bg>
      <p:bgPr>
        <a:solidFill>
          <a:srgbClr val="FFFFFF"/>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Título (centro)">
    <p:spTree>
      <p:nvGrpSpPr>
        <p:cNvPr id="1" name=""/>
        <p:cNvGrpSpPr/>
        <p:nvPr/>
      </p:nvGrpSpPr>
      <p:grpSpPr>
        <a:xfrm>
          <a:off x="0" y="0"/>
          <a:ext cx="0" cy="0"/>
          <a:chOff x="0" y="0"/>
          <a:chExt cx="0" cy="0"/>
        </a:xfrm>
      </p:grpSpPr>
      <p:sp>
        <p:nvSpPr>
          <p:cNvPr id="33" name="Shape 33"/>
          <p:cNvSpPr/>
          <p:nvPr/>
        </p:nvSpPr>
        <p:spPr>
          <a:xfrm>
            <a:off x="508000" y="9242421"/>
            <a:ext cx="11988801"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4" name="Shape 34"/>
          <p:cNvSpPr/>
          <p:nvPr/>
        </p:nvSpPr>
        <p:spPr>
          <a:xfrm>
            <a:off x="508000" y="504825"/>
            <a:ext cx="11988801"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5" name="Shape 35"/>
          <p:cNvSpPr/>
          <p:nvPr>
            <p:ph type="title"/>
          </p:nvPr>
        </p:nvSpPr>
        <p:spPr>
          <a:xfrm>
            <a:off x="508000" y="3860800"/>
            <a:ext cx="11988800" cy="2032000"/>
          </a:xfrm>
          <a:prstGeom prst="rect">
            <a:avLst/>
          </a:prstGeom>
        </p:spPr>
        <p:txBody>
          <a:bodyPr/>
          <a:lstStyle/>
          <a:p>
            <a:pPr lvl="0">
              <a:defRPr cap="none" sz="1800">
                <a:solidFill>
                  <a:srgbClr val="000000"/>
                </a:solidFill>
              </a:defRPr>
            </a:pPr>
            <a:r>
              <a:rPr cap="all" sz="6400">
                <a:solidFill>
                  <a:srgbClr val="606060"/>
                </a:solidFill>
              </a:rPr>
              <a:t>Texto del título</a:t>
            </a:r>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ítulo y viñetas">
    <p:spTree>
      <p:nvGrpSpPr>
        <p:cNvPr id="1" name=""/>
        <p:cNvGrpSpPr/>
        <p:nvPr/>
      </p:nvGrpSpPr>
      <p:grpSpPr>
        <a:xfrm>
          <a:off x="0" y="0"/>
          <a:ext cx="0" cy="0"/>
          <a:chOff x="0" y="0"/>
          <a:chExt cx="0" cy="0"/>
        </a:xfrm>
      </p:grpSpPr>
      <p:sp>
        <p:nvSpPr>
          <p:cNvPr id="37" name="Shape 37"/>
          <p:cNvSpPr/>
          <p:nvPr>
            <p:ph type="title"/>
          </p:nvPr>
        </p:nvSpPr>
        <p:spPr>
          <a:prstGeom prst="rect">
            <a:avLst/>
          </a:prstGeom>
        </p:spPr>
        <p:txBody>
          <a:bodyPr/>
          <a:lstStyle/>
          <a:p>
            <a:pPr lvl="0">
              <a:defRPr cap="none" sz="1800">
                <a:solidFill>
                  <a:srgbClr val="000000"/>
                </a:solidFill>
              </a:defRPr>
            </a:pPr>
            <a:r>
              <a:rPr cap="all" sz="6400">
                <a:solidFill>
                  <a:srgbClr val="606060"/>
                </a:solidFill>
              </a:rPr>
              <a:t>Texto del título</a:t>
            </a:r>
          </a:p>
        </p:txBody>
      </p:sp>
      <p:sp>
        <p:nvSpPr>
          <p:cNvPr id="38" name="Shape 38"/>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400">
                <a:solidFill>
                  <a:srgbClr val="606060"/>
                </a:solidFill>
              </a:rPr>
              <a:t>Nivel de texto 1</a:t>
            </a:r>
            <a:endParaRPr sz="3400">
              <a:solidFill>
                <a:srgbClr val="606060"/>
              </a:solidFill>
            </a:endParaRPr>
          </a:p>
          <a:p>
            <a:pPr lvl="1">
              <a:defRPr sz="1800">
                <a:solidFill>
                  <a:srgbClr val="000000"/>
                </a:solidFill>
              </a:defRPr>
            </a:pPr>
            <a:r>
              <a:rPr sz="3400">
                <a:solidFill>
                  <a:srgbClr val="606060"/>
                </a:solidFill>
              </a:rPr>
              <a:t>Nivel de texto 2</a:t>
            </a:r>
            <a:endParaRPr sz="3400">
              <a:solidFill>
                <a:srgbClr val="606060"/>
              </a:solidFill>
            </a:endParaRPr>
          </a:p>
          <a:p>
            <a:pPr lvl="2">
              <a:defRPr sz="1800">
                <a:solidFill>
                  <a:srgbClr val="000000"/>
                </a:solidFill>
              </a:defRPr>
            </a:pPr>
            <a:r>
              <a:rPr sz="3400">
                <a:solidFill>
                  <a:srgbClr val="606060"/>
                </a:solidFill>
              </a:rPr>
              <a:t>Nivel de texto 3</a:t>
            </a:r>
            <a:endParaRPr sz="3400">
              <a:solidFill>
                <a:srgbClr val="606060"/>
              </a:solidFill>
            </a:endParaRPr>
          </a:p>
          <a:p>
            <a:pPr lvl="3">
              <a:defRPr sz="1800">
                <a:solidFill>
                  <a:srgbClr val="000000"/>
                </a:solidFill>
              </a:defRPr>
            </a:pPr>
            <a:r>
              <a:rPr sz="3400">
                <a:solidFill>
                  <a:srgbClr val="606060"/>
                </a:solidFill>
              </a:rPr>
              <a:t>Nivel de texto 4</a:t>
            </a:r>
            <a:endParaRPr sz="3400">
              <a:solidFill>
                <a:srgbClr val="606060"/>
              </a:solidFill>
            </a:endParaRPr>
          </a:p>
          <a:p>
            <a:pPr lvl="4">
              <a:defRPr sz="1800">
                <a:solidFill>
                  <a:srgbClr val="000000"/>
                </a:solidFill>
              </a:defRPr>
            </a:pPr>
            <a:r>
              <a:rPr sz="3400">
                <a:solidFill>
                  <a:srgbClr val="606060"/>
                </a:solidFill>
              </a:rPr>
              <a:t>Nivel de texto 5</a:t>
            </a:r>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ítulo, viñetas y foto">
    <p:spTree>
      <p:nvGrpSpPr>
        <p:cNvPr id="1" name=""/>
        <p:cNvGrpSpPr/>
        <p:nvPr/>
      </p:nvGrpSpPr>
      <p:grpSpPr>
        <a:xfrm>
          <a:off x="0" y="0"/>
          <a:ext cx="0" cy="0"/>
          <a:chOff x="0" y="0"/>
          <a:chExt cx="0" cy="0"/>
        </a:xfrm>
      </p:grpSpPr>
      <p:sp>
        <p:nvSpPr>
          <p:cNvPr id="40" name="Shape 40"/>
          <p:cNvSpPr/>
          <p:nvPr>
            <p:ph type="title"/>
          </p:nvPr>
        </p:nvSpPr>
        <p:spPr>
          <a:xfrm>
            <a:off x="508000" y="442457"/>
            <a:ext cx="11988800" cy="2213886"/>
          </a:xfrm>
          <a:prstGeom prst="rect">
            <a:avLst/>
          </a:prstGeom>
        </p:spPr>
        <p:txBody>
          <a:bodyPr/>
          <a:lstStyle/>
          <a:p>
            <a:pPr lvl="0">
              <a:defRPr cap="none" sz="1800">
                <a:solidFill>
                  <a:srgbClr val="000000"/>
                </a:solidFill>
              </a:defRPr>
            </a:pPr>
            <a:r>
              <a:rPr cap="all" sz="6400">
                <a:solidFill>
                  <a:srgbClr val="606060"/>
                </a:solidFill>
              </a:rPr>
              <a:t>Texto del título</a:t>
            </a:r>
          </a:p>
        </p:txBody>
      </p:sp>
      <p:sp>
        <p:nvSpPr>
          <p:cNvPr id="41" name="Shape 41"/>
          <p:cNvSpPr/>
          <p:nvPr>
            <p:ph type="body" idx="1"/>
          </p:nvPr>
        </p:nvSpPr>
        <p:spPr>
          <a:xfrm>
            <a:off x="6781800" y="2656341"/>
            <a:ext cx="5727700" cy="6155418"/>
          </a:xfrm>
          <a:prstGeom prst="rect">
            <a:avLst/>
          </a:prstGeom>
        </p:spPr>
        <p:txBody>
          <a:bodyPr/>
          <a:lstStyle>
            <a:lvl1pPr marL="368300" indent="-368300">
              <a:spcBef>
                <a:spcPts val="3200"/>
              </a:spcBef>
              <a:buBlip>
                <a:blip r:embed="rId2"/>
              </a:buBlip>
              <a:defRPr sz="3000"/>
            </a:lvl1pPr>
            <a:lvl2pPr marL="736600" indent="-368300">
              <a:spcBef>
                <a:spcPts val="3200"/>
              </a:spcBef>
              <a:buBlip>
                <a:blip r:embed="rId2"/>
              </a:buBlip>
              <a:defRPr sz="3000"/>
            </a:lvl2pPr>
            <a:lvl3pPr marL="1104900" indent="-368300">
              <a:spcBef>
                <a:spcPts val="3200"/>
              </a:spcBef>
              <a:buBlip>
                <a:blip r:embed="rId2"/>
              </a:buBlip>
              <a:defRPr sz="3000"/>
            </a:lvl3pPr>
            <a:lvl4pPr marL="1473200" indent="-368300">
              <a:spcBef>
                <a:spcPts val="3200"/>
              </a:spcBef>
              <a:buBlip>
                <a:blip r:embed="rId2"/>
              </a:buBlip>
              <a:defRPr sz="3000"/>
            </a:lvl4pPr>
            <a:lvl5pPr marL="1841500" indent="-368300">
              <a:spcBef>
                <a:spcPts val="3200"/>
              </a:spcBef>
              <a:buBlip>
                <a:blip r:embed="rId2"/>
              </a:buBlip>
              <a:defRPr sz="3000"/>
            </a:lvl5pPr>
          </a:lstStyle>
          <a:p>
            <a:pPr lvl="0">
              <a:defRPr sz="1800">
                <a:solidFill>
                  <a:srgbClr val="000000"/>
                </a:solidFill>
              </a:defRPr>
            </a:pPr>
            <a:r>
              <a:rPr sz="3000">
                <a:solidFill>
                  <a:srgbClr val="606060"/>
                </a:solidFill>
              </a:rPr>
              <a:t>Nivel de texto 1</a:t>
            </a:r>
            <a:endParaRPr sz="3000">
              <a:solidFill>
                <a:srgbClr val="606060"/>
              </a:solidFill>
            </a:endParaRPr>
          </a:p>
          <a:p>
            <a:pPr lvl="1">
              <a:defRPr sz="1800">
                <a:solidFill>
                  <a:srgbClr val="000000"/>
                </a:solidFill>
              </a:defRPr>
            </a:pPr>
            <a:r>
              <a:rPr sz="3000">
                <a:solidFill>
                  <a:srgbClr val="606060"/>
                </a:solidFill>
              </a:rPr>
              <a:t>Nivel de texto 2</a:t>
            </a:r>
            <a:endParaRPr sz="3000">
              <a:solidFill>
                <a:srgbClr val="606060"/>
              </a:solidFill>
            </a:endParaRPr>
          </a:p>
          <a:p>
            <a:pPr lvl="2">
              <a:defRPr sz="1800">
                <a:solidFill>
                  <a:srgbClr val="000000"/>
                </a:solidFill>
              </a:defRPr>
            </a:pPr>
            <a:r>
              <a:rPr sz="3000">
                <a:solidFill>
                  <a:srgbClr val="606060"/>
                </a:solidFill>
              </a:rPr>
              <a:t>Nivel de texto 3</a:t>
            </a:r>
            <a:endParaRPr sz="3000">
              <a:solidFill>
                <a:srgbClr val="606060"/>
              </a:solidFill>
            </a:endParaRPr>
          </a:p>
          <a:p>
            <a:pPr lvl="3">
              <a:defRPr sz="1800">
                <a:solidFill>
                  <a:srgbClr val="000000"/>
                </a:solidFill>
              </a:defRPr>
            </a:pPr>
            <a:r>
              <a:rPr sz="3000">
                <a:solidFill>
                  <a:srgbClr val="606060"/>
                </a:solidFill>
              </a:rPr>
              <a:t>Nivel de texto 4</a:t>
            </a:r>
            <a:endParaRPr sz="3000">
              <a:solidFill>
                <a:srgbClr val="606060"/>
              </a:solidFill>
            </a:endParaRPr>
          </a:p>
          <a:p>
            <a:pPr lvl="4">
              <a:defRPr sz="1800">
                <a:solidFill>
                  <a:srgbClr val="000000"/>
                </a:solidFill>
              </a:defRPr>
            </a:pPr>
            <a:r>
              <a:rPr sz="3000">
                <a:solidFill>
                  <a:srgbClr val="606060"/>
                </a:solidFill>
              </a:rPr>
              <a:t>Nivel de texto 5</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Foto (horizontal)">
    <p:bg>
      <p:bgPr>
        <a:solidFill>
          <a:srgbClr val="FFFFFF"/>
        </a:solidFill>
      </p:bgPr>
    </p:bg>
    <p:spTree>
      <p:nvGrpSpPr>
        <p:cNvPr id="1" name=""/>
        <p:cNvGrpSpPr/>
        <p:nvPr/>
      </p:nvGrpSpPr>
      <p:grpSpPr>
        <a:xfrm>
          <a:off x="0" y="0"/>
          <a:ext cx="0" cy="0"/>
          <a:chOff x="0" y="0"/>
          <a:chExt cx="0" cy="0"/>
        </a:xfrm>
      </p:grpSpPr>
      <p:sp>
        <p:nvSpPr>
          <p:cNvPr id="11" name="Shape 11"/>
          <p:cNvSpPr/>
          <p:nvPr>
            <p:ph type="title"/>
          </p:nvPr>
        </p:nvSpPr>
        <p:spPr>
          <a:xfrm>
            <a:off x="1270000" y="6718300"/>
            <a:ext cx="10464800" cy="1422400"/>
          </a:xfrm>
          <a:prstGeom prst="rect">
            <a:avLst/>
          </a:prstGeom>
        </p:spPr>
        <p:txBody>
          <a:bodyPr anchor="b"/>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
        <p:nvSpPr>
          <p:cNvPr id="12" name="Shape 12"/>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solidFill>
                  <a:srgbClr val="000000"/>
                </a:solidFill>
                <a:latin typeface="+mn-lt"/>
                <a:ea typeface="+mn-ea"/>
                <a:cs typeface="+mn-cs"/>
                <a:sym typeface="Helvetica Light"/>
              </a:defRPr>
            </a:lvl1pPr>
            <a:lvl2pPr marL="0" indent="228600" algn="ctr">
              <a:spcBef>
                <a:spcPts val="0"/>
              </a:spcBef>
              <a:buSzTx/>
              <a:buNone/>
              <a:defRPr sz="3200">
                <a:solidFill>
                  <a:srgbClr val="000000"/>
                </a:solidFill>
                <a:latin typeface="+mn-lt"/>
                <a:ea typeface="+mn-ea"/>
                <a:cs typeface="+mn-cs"/>
                <a:sym typeface="Helvetica Light"/>
              </a:defRPr>
            </a:lvl2pPr>
            <a:lvl3pPr marL="0" indent="457200" algn="ctr">
              <a:spcBef>
                <a:spcPts val="0"/>
              </a:spcBef>
              <a:buSzTx/>
              <a:buNone/>
              <a:defRPr sz="3200">
                <a:solidFill>
                  <a:srgbClr val="000000"/>
                </a:solidFill>
                <a:latin typeface="+mn-lt"/>
                <a:ea typeface="+mn-ea"/>
                <a:cs typeface="+mn-cs"/>
                <a:sym typeface="Helvetica Light"/>
              </a:defRPr>
            </a:lvl3pPr>
            <a:lvl4pPr marL="0" indent="685800" algn="ctr">
              <a:spcBef>
                <a:spcPts val="0"/>
              </a:spcBef>
              <a:buSzTx/>
              <a:buNone/>
              <a:defRPr sz="3200">
                <a:solidFill>
                  <a:srgbClr val="000000"/>
                </a:solidFill>
                <a:latin typeface="+mn-lt"/>
                <a:ea typeface="+mn-ea"/>
                <a:cs typeface="+mn-cs"/>
                <a:sym typeface="Helvetica Light"/>
              </a:defRPr>
            </a:lvl4pPr>
            <a:lvl5pPr marL="0" indent="914400" algn="ctr">
              <a:spcBef>
                <a:spcPts val="0"/>
              </a:spcBef>
              <a:buSzTx/>
              <a:buNone/>
              <a:defRPr sz="3200">
                <a:solidFill>
                  <a:srgbClr val="000000"/>
                </a:solidFill>
                <a:latin typeface="+mn-lt"/>
                <a:ea typeface="+mn-ea"/>
                <a:cs typeface="+mn-cs"/>
                <a:sym typeface="Helvetica Light"/>
              </a:defRPr>
            </a:lvl5pPr>
          </a:lstStyle>
          <a:p>
            <a:pPr lvl="0">
              <a:defRPr sz="1800"/>
            </a:pPr>
            <a:r>
              <a:rPr sz="3200"/>
              <a:t>Nivel de texto 1</a:t>
            </a:r>
            <a:endParaRPr sz="3200"/>
          </a:p>
          <a:p>
            <a:pPr lvl="1">
              <a:defRPr sz="1800"/>
            </a:pPr>
            <a:r>
              <a:rPr sz="3200"/>
              <a:t>Nivel de texto 2</a:t>
            </a:r>
            <a:endParaRPr sz="3200"/>
          </a:p>
          <a:p>
            <a:pPr lvl="2">
              <a:defRPr sz="1800"/>
            </a:pPr>
            <a:r>
              <a:rPr sz="3200"/>
              <a:t>Nivel de texto 3</a:t>
            </a:r>
            <a:endParaRPr sz="3200"/>
          </a:p>
          <a:p>
            <a:pPr lvl="3">
              <a:defRPr sz="1800"/>
            </a:pPr>
            <a:r>
              <a:rPr sz="3200"/>
              <a:t>Nivel de texto 4</a:t>
            </a:r>
            <a:endParaRPr sz="3200"/>
          </a:p>
          <a:p>
            <a:pPr lvl="4">
              <a:defRPr sz="1800"/>
            </a:pPr>
            <a:r>
              <a:rPr sz="3200"/>
              <a:t>Nivel de texto 5</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ítulo (centro)">
    <p:bg>
      <p:bgPr>
        <a:solidFill>
          <a:srgbClr val="FFFFFF"/>
        </a:solidFill>
      </p:bgPr>
    </p:bg>
    <p:spTree>
      <p:nvGrpSpPr>
        <p:cNvPr id="1" name=""/>
        <p:cNvGrpSpPr/>
        <p:nvPr/>
      </p:nvGrpSpPr>
      <p:grpSpPr>
        <a:xfrm>
          <a:off x="0" y="0"/>
          <a:ext cx="0" cy="0"/>
          <a:chOff x="0" y="0"/>
          <a:chExt cx="0" cy="0"/>
        </a:xfrm>
      </p:grpSpPr>
      <p:sp>
        <p:nvSpPr>
          <p:cNvPr id="14" name="Shape 14"/>
          <p:cNvSpPr/>
          <p:nvPr>
            <p:ph type="title"/>
          </p:nvPr>
        </p:nvSpPr>
        <p:spPr>
          <a:xfrm>
            <a:off x="1270000" y="3225800"/>
            <a:ext cx="10464800" cy="3302000"/>
          </a:xfrm>
          <a:prstGeom prst="rect">
            <a:avLst/>
          </a:prstGeom>
        </p:spPr>
        <p:txBody>
          <a:bodyPr/>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Foto (vertical)">
    <p:bg>
      <p:bgPr>
        <a:solidFill>
          <a:srgbClr val="FFFFFF"/>
        </a:solidFill>
      </p:bgPr>
    </p:bg>
    <p:spTree>
      <p:nvGrpSpPr>
        <p:cNvPr id="1" name=""/>
        <p:cNvGrpSpPr/>
        <p:nvPr/>
      </p:nvGrpSpPr>
      <p:grpSpPr>
        <a:xfrm>
          <a:off x="0" y="0"/>
          <a:ext cx="0" cy="0"/>
          <a:chOff x="0" y="0"/>
          <a:chExt cx="0" cy="0"/>
        </a:xfrm>
      </p:grpSpPr>
      <p:sp>
        <p:nvSpPr>
          <p:cNvPr id="16" name="Shape 16"/>
          <p:cNvSpPr/>
          <p:nvPr>
            <p:ph type="title"/>
          </p:nvPr>
        </p:nvSpPr>
        <p:spPr>
          <a:xfrm>
            <a:off x="952500" y="635000"/>
            <a:ext cx="5334000" cy="3987800"/>
          </a:xfrm>
          <a:prstGeom prst="rect">
            <a:avLst/>
          </a:prstGeom>
        </p:spPr>
        <p:txBody>
          <a:bodyPr anchor="b"/>
          <a:lstStyle>
            <a:lvl1pPr algn="ctr">
              <a:lnSpc>
                <a:spcPct val="100000"/>
              </a:lnSpc>
              <a:defRPr cap="none" sz="6000">
                <a:solidFill>
                  <a:srgbClr val="000000"/>
                </a:solidFill>
                <a:latin typeface="+mn-lt"/>
                <a:ea typeface="+mn-ea"/>
                <a:cs typeface="+mn-cs"/>
                <a:sym typeface="Helvetica Light"/>
              </a:defRPr>
            </a:lvl1pPr>
          </a:lstStyle>
          <a:p>
            <a:pPr lvl="0">
              <a:defRPr sz="1800"/>
            </a:pPr>
            <a:r>
              <a:rPr sz="6000"/>
              <a:t>Texto del título</a:t>
            </a:r>
          </a:p>
        </p:txBody>
      </p:sp>
      <p:sp>
        <p:nvSpPr>
          <p:cNvPr id="17" name="Shape 17"/>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solidFill>
                  <a:srgbClr val="000000"/>
                </a:solidFill>
                <a:latin typeface="+mn-lt"/>
                <a:ea typeface="+mn-ea"/>
                <a:cs typeface="+mn-cs"/>
                <a:sym typeface="Helvetica Light"/>
              </a:defRPr>
            </a:lvl1pPr>
            <a:lvl2pPr marL="0" indent="228600" algn="ctr">
              <a:spcBef>
                <a:spcPts val="0"/>
              </a:spcBef>
              <a:buSzTx/>
              <a:buNone/>
              <a:defRPr sz="3200">
                <a:solidFill>
                  <a:srgbClr val="000000"/>
                </a:solidFill>
                <a:latin typeface="+mn-lt"/>
                <a:ea typeface="+mn-ea"/>
                <a:cs typeface="+mn-cs"/>
                <a:sym typeface="Helvetica Light"/>
              </a:defRPr>
            </a:lvl2pPr>
            <a:lvl3pPr marL="0" indent="457200" algn="ctr">
              <a:spcBef>
                <a:spcPts val="0"/>
              </a:spcBef>
              <a:buSzTx/>
              <a:buNone/>
              <a:defRPr sz="3200">
                <a:solidFill>
                  <a:srgbClr val="000000"/>
                </a:solidFill>
                <a:latin typeface="+mn-lt"/>
                <a:ea typeface="+mn-ea"/>
                <a:cs typeface="+mn-cs"/>
                <a:sym typeface="Helvetica Light"/>
              </a:defRPr>
            </a:lvl3pPr>
            <a:lvl4pPr marL="0" indent="685800" algn="ctr">
              <a:spcBef>
                <a:spcPts val="0"/>
              </a:spcBef>
              <a:buSzTx/>
              <a:buNone/>
              <a:defRPr sz="3200">
                <a:solidFill>
                  <a:srgbClr val="000000"/>
                </a:solidFill>
                <a:latin typeface="+mn-lt"/>
                <a:ea typeface="+mn-ea"/>
                <a:cs typeface="+mn-cs"/>
                <a:sym typeface="Helvetica Light"/>
              </a:defRPr>
            </a:lvl4pPr>
            <a:lvl5pPr marL="0" indent="914400" algn="ctr">
              <a:spcBef>
                <a:spcPts val="0"/>
              </a:spcBef>
              <a:buSzTx/>
              <a:buNone/>
              <a:defRPr sz="3200">
                <a:solidFill>
                  <a:srgbClr val="000000"/>
                </a:solidFill>
                <a:latin typeface="+mn-lt"/>
                <a:ea typeface="+mn-ea"/>
                <a:cs typeface="+mn-cs"/>
                <a:sym typeface="Helvetica Light"/>
              </a:defRPr>
            </a:lvl5pPr>
          </a:lstStyle>
          <a:p>
            <a:pPr lvl="0">
              <a:defRPr sz="1800"/>
            </a:pPr>
            <a:r>
              <a:rPr sz="3200"/>
              <a:t>Nivel de texto 1</a:t>
            </a:r>
            <a:endParaRPr sz="3200"/>
          </a:p>
          <a:p>
            <a:pPr lvl="1">
              <a:defRPr sz="1800"/>
            </a:pPr>
            <a:r>
              <a:rPr sz="3200"/>
              <a:t>Nivel de texto 2</a:t>
            </a:r>
            <a:endParaRPr sz="3200"/>
          </a:p>
          <a:p>
            <a:pPr lvl="2">
              <a:defRPr sz="1800"/>
            </a:pPr>
            <a:r>
              <a:rPr sz="3200"/>
              <a:t>Nivel de texto 3</a:t>
            </a:r>
            <a:endParaRPr sz="3200"/>
          </a:p>
          <a:p>
            <a:pPr lvl="3">
              <a:defRPr sz="1800"/>
            </a:pPr>
            <a:r>
              <a:rPr sz="3200"/>
              <a:t>Nivel de texto 4</a:t>
            </a:r>
            <a:endParaRPr sz="3200"/>
          </a:p>
          <a:p>
            <a:pPr lvl="4">
              <a:defRPr sz="1800"/>
            </a:pPr>
            <a:r>
              <a:rPr sz="3200"/>
              <a:t>Nivel de texto 5</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Título (arriba)">
    <p:bg>
      <p:bgPr>
        <a:solidFill>
          <a:srgbClr val="FFFFFF"/>
        </a:solidFill>
      </p:bgPr>
    </p:bg>
    <p:spTree>
      <p:nvGrpSpPr>
        <p:cNvPr id="1" name=""/>
        <p:cNvGrpSpPr/>
        <p:nvPr/>
      </p:nvGrpSpPr>
      <p:grpSpPr>
        <a:xfrm>
          <a:off x="0" y="0"/>
          <a:ext cx="0" cy="0"/>
          <a:chOff x="0" y="0"/>
          <a:chExt cx="0" cy="0"/>
        </a:xfrm>
      </p:grpSpPr>
      <p:sp>
        <p:nvSpPr>
          <p:cNvPr id="19" name="Shape 19"/>
          <p:cNvSpPr/>
          <p:nvPr>
            <p:ph type="title"/>
          </p:nvPr>
        </p:nvSpPr>
        <p:spPr>
          <a:xfrm>
            <a:off x="952500" y="444500"/>
            <a:ext cx="11099800" cy="2159000"/>
          </a:xfrm>
          <a:prstGeom prst="rect">
            <a:avLst/>
          </a:prstGeom>
        </p:spPr>
        <p:txBody>
          <a:bodyPr/>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Título y viñetas">
    <p:bg>
      <p:bgPr>
        <a:solidFill>
          <a:srgbClr val="FFFFFF"/>
        </a:solidFill>
      </p:bgPr>
    </p:bg>
    <p:spTree>
      <p:nvGrpSpPr>
        <p:cNvPr id="1" name=""/>
        <p:cNvGrpSpPr/>
        <p:nvPr/>
      </p:nvGrpSpPr>
      <p:grpSpPr>
        <a:xfrm>
          <a:off x="0" y="0"/>
          <a:ext cx="0" cy="0"/>
          <a:chOff x="0" y="0"/>
          <a:chExt cx="0" cy="0"/>
        </a:xfrm>
      </p:grpSpPr>
      <p:sp>
        <p:nvSpPr>
          <p:cNvPr id="21" name="Shape 21"/>
          <p:cNvSpPr/>
          <p:nvPr>
            <p:ph type="title"/>
          </p:nvPr>
        </p:nvSpPr>
        <p:spPr>
          <a:xfrm>
            <a:off x="952500" y="444500"/>
            <a:ext cx="11099800" cy="2159000"/>
          </a:xfrm>
          <a:prstGeom prst="rect">
            <a:avLst/>
          </a:prstGeom>
        </p:spPr>
        <p:txBody>
          <a:bodyPr/>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
        <p:nvSpPr>
          <p:cNvPr id="22" name="Shape 22"/>
          <p:cNvSpPr/>
          <p:nvPr>
            <p:ph type="body" idx="1"/>
          </p:nvPr>
        </p:nvSpPr>
        <p:spPr>
          <a:xfrm>
            <a:off x="952500" y="2603500"/>
            <a:ext cx="11099800" cy="6286500"/>
          </a:xfrm>
          <a:prstGeom prst="rect">
            <a:avLst/>
          </a:prstGeom>
        </p:spPr>
        <p:txBody>
          <a:bodyPr/>
          <a:lstStyle>
            <a:lvl1pPr marL="444500" indent="-444500">
              <a:buSzPct val="75000"/>
              <a:buChar char="•"/>
              <a:defRPr sz="3600">
                <a:solidFill>
                  <a:srgbClr val="000000"/>
                </a:solidFill>
                <a:latin typeface="+mn-lt"/>
                <a:ea typeface="+mn-ea"/>
                <a:cs typeface="+mn-cs"/>
                <a:sym typeface="Helvetica Light"/>
              </a:defRPr>
            </a:lvl1pPr>
            <a:lvl2pPr marL="889000" indent="-444500">
              <a:buSzPct val="75000"/>
              <a:buChar char="•"/>
              <a:defRPr sz="3600">
                <a:solidFill>
                  <a:srgbClr val="000000"/>
                </a:solidFill>
                <a:latin typeface="+mn-lt"/>
                <a:ea typeface="+mn-ea"/>
                <a:cs typeface="+mn-cs"/>
                <a:sym typeface="Helvetica Light"/>
              </a:defRPr>
            </a:lvl2pPr>
            <a:lvl3pPr marL="1333500" indent="-444500">
              <a:buSzPct val="75000"/>
              <a:buChar char="•"/>
              <a:defRPr sz="3600">
                <a:solidFill>
                  <a:srgbClr val="000000"/>
                </a:solidFill>
                <a:latin typeface="+mn-lt"/>
                <a:ea typeface="+mn-ea"/>
                <a:cs typeface="+mn-cs"/>
                <a:sym typeface="Helvetica Light"/>
              </a:defRPr>
            </a:lvl3pPr>
            <a:lvl4pPr marL="1778000" indent="-444500">
              <a:buSzPct val="75000"/>
              <a:buChar char="•"/>
              <a:defRPr sz="3600">
                <a:solidFill>
                  <a:srgbClr val="000000"/>
                </a:solidFill>
                <a:latin typeface="+mn-lt"/>
                <a:ea typeface="+mn-ea"/>
                <a:cs typeface="+mn-cs"/>
                <a:sym typeface="Helvetica Light"/>
              </a:defRPr>
            </a:lvl4pPr>
            <a:lvl5pPr marL="2222500" indent="-444500">
              <a:buSzPct val="75000"/>
              <a:buChar char="•"/>
              <a:defRPr sz="3600">
                <a:solidFill>
                  <a:srgbClr val="000000"/>
                </a:solidFill>
                <a:latin typeface="+mn-lt"/>
                <a:ea typeface="+mn-ea"/>
                <a:cs typeface="+mn-cs"/>
                <a:sym typeface="Helvetica Light"/>
              </a:defRPr>
            </a:lvl5pPr>
          </a:lstStyle>
          <a:p>
            <a:pPr lvl="0">
              <a:defRPr sz="1800"/>
            </a:pPr>
            <a:r>
              <a:rPr sz="3600"/>
              <a:t>Nivel de texto 1</a:t>
            </a:r>
            <a:endParaRPr sz="3600"/>
          </a:p>
          <a:p>
            <a:pPr lvl="1">
              <a:defRPr sz="1800"/>
            </a:pPr>
            <a:r>
              <a:rPr sz="3600"/>
              <a:t>Nivel de texto 2</a:t>
            </a:r>
            <a:endParaRPr sz="3600"/>
          </a:p>
          <a:p>
            <a:pPr lvl="2">
              <a:defRPr sz="1800"/>
            </a:pPr>
            <a:r>
              <a:rPr sz="3600"/>
              <a:t>Nivel de texto 3</a:t>
            </a:r>
            <a:endParaRPr sz="3600"/>
          </a:p>
          <a:p>
            <a:pPr lvl="3">
              <a:defRPr sz="1800"/>
            </a:pPr>
            <a:r>
              <a:rPr sz="3600"/>
              <a:t>Nivel de texto 4</a:t>
            </a:r>
            <a:endParaRPr sz="3600"/>
          </a:p>
          <a:p>
            <a:pPr lvl="4">
              <a:defRPr sz="1800"/>
            </a:pPr>
            <a:r>
              <a:rPr sz="3600"/>
              <a:t>Nivel de texto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ítulo, viñetas y foto">
    <p:bg>
      <p:bgPr>
        <a:solidFill>
          <a:srgbClr val="FFFFFF"/>
        </a:solidFill>
      </p:bgPr>
    </p:bg>
    <p:spTree>
      <p:nvGrpSpPr>
        <p:cNvPr id="1" name=""/>
        <p:cNvGrpSpPr/>
        <p:nvPr/>
      </p:nvGrpSpPr>
      <p:grpSpPr>
        <a:xfrm>
          <a:off x="0" y="0"/>
          <a:ext cx="0" cy="0"/>
          <a:chOff x="0" y="0"/>
          <a:chExt cx="0" cy="0"/>
        </a:xfrm>
      </p:grpSpPr>
      <p:sp>
        <p:nvSpPr>
          <p:cNvPr id="24" name="Shape 24"/>
          <p:cNvSpPr/>
          <p:nvPr>
            <p:ph type="title"/>
          </p:nvPr>
        </p:nvSpPr>
        <p:spPr>
          <a:xfrm>
            <a:off x="952500" y="444500"/>
            <a:ext cx="11099800" cy="2159000"/>
          </a:xfrm>
          <a:prstGeom prst="rect">
            <a:avLst/>
          </a:prstGeom>
        </p:spPr>
        <p:txBody>
          <a:bodyPr/>
          <a:lstStyle>
            <a:lvl1pPr algn="ctr">
              <a:lnSpc>
                <a:spcPct val="100000"/>
              </a:lnSpc>
              <a:defRPr cap="none" sz="8000">
                <a:solidFill>
                  <a:srgbClr val="000000"/>
                </a:solidFill>
                <a:latin typeface="+mn-lt"/>
                <a:ea typeface="+mn-ea"/>
                <a:cs typeface="+mn-cs"/>
                <a:sym typeface="Helvetica Light"/>
              </a:defRPr>
            </a:lvl1pPr>
          </a:lstStyle>
          <a:p>
            <a:pPr lvl="0">
              <a:defRPr sz="1800"/>
            </a:pPr>
            <a:r>
              <a:rPr sz="8000"/>
              <a:t>Texto del título</a:t>
            </a:r>
          </a:p>
        </p:txBody>
      </p:sp>
      <p:sp>
        <p:nvSpPr>
          <p:cNvPr id="25" name="Shape 25"/>
          <p:cNvSpPr/>
          <p:nvPr>
            <p:ph type="body" idx="1"/>
          </p:nvPr>
        </p:nvSpPr>
        <p:spPr>
          <a:xfrm>
            <a:off x="952500" y="2603500"/>
            <a:ext cx="5334000" cy="6286500"/>
          </a:xfrm>
          <a:prstGeom prst="rect">
            <a:avLst/>
          </a:prstGeom>
        </p:spPr>
        <p:txBody>
          <a:bodyPr/>
          <a:lstStyle>
            <a:lvl1pPr marL="342900" indent="-342900">
              <a:spcBef>
                <a:spcPts val="3200"/>
              </a:spcBef>
              <a:buSzPct val="75000"/>
              <a:buChar char="•"/>
              <a:defRPr sz="2800">
                <a:solidFill>
                  <a:srgbClr val="000000"/>
                </a:solidFill>
                <a:latin typeface="+mn-lt"/>
                <a:ea typeface="+mn-ea"/>
                <a:cs typeface="+mn-cs"/>
                <a:sym typeface="Helvetica Light"/>
              </a:defRPr>
            </a:lvl1pPr>
            <a:lvl2pPr marL="685800" indent="-342900">
              <a:spcBef>
                <a:spcPts val="3200"/>
              </a:spcBef>
              <a:buSzPct val="75000"/>
              <a:buChar char="•"/>
              <a:defRPr sz="2800">
                <a:solidFill>
                  <a:srgbClr val="000000"/>
                </a:solidFill>
                <a:latin typeface="+mn-lt"/>
                <a:ea typeface="+mn-ea"/>
                <a:cs typeface="+mn-cs"/>
                <a:sym typeface="Helvetica Light"/>
              </a:defRPr>
            </a:lvl2pPr>
            <a:lvl3pPr marL="1028700" indent="-342900">
              <a:spcBef>
                <a:spcPts val="3200"/>
              </a:spcBef>
              <a:buSzPct val="75000"/>
              <a:buChar char="•"/>
              <a:defRPr sz="2800">
                <a:solidFill>
                  <a:srgbClr val="000000"/>
                </a:solidFill>
                <a:latin typeface="+mn-lt"/>
                <a:ea typeface="+mn-ea"/>
                <a:cs typeface="+mn-cs"/>
                <a:sym typeface="Helvetica Light"/>
              </a:defRPr>
            </a:lvl3pPr>
            <a:lvl4pPr marL="1371600" indent="-342900">
              <a:spcBef>
                <a:spcPts val="3200"/>
              </a:spcBef>
              <a:buSzPct val="75000"/>
              <a:buChar char="•"/>
              <a:defRPr sz="2800">
                <a:solidFill>
                  <a:srgbClr val="000000"/>
                </a:solidFill>
                <a:latin typeface="+mn-lt"/>
                <a:ea typeface="+mn-ea"/>
                <a:cs typeface="+mn-cs"/>
                <a:sym typeface="Helvetica Light"/>
              </a:defRPr>
            </a:lvl4pPr>
            <a:lvl5pPr marL="1714500" indent="-342900">
              <a:spcBef>
                <a:spcPts val="3200"/>
              </a:spcBef>
              <a:buSzPct val="75000"/>
              <a:buChar char="•"/>
              <a:defRPr sz="2800">
                <a:solidFill>
                  <a:srgbClr val="000000"/>
                </a:solidFill>
                <a:latin typeface="+mn-lt"/>
                <a:ea typeface="+mn-ea"/>
                <a:cs typeface="+mn-cs"/>
                <a:sym typeface="Helvetica Light"/>
              </a:defRPr>
            </a:lvl5pPr>
          </a:lstStyle>
          <a:p>
            <a:pPr lvl="0">
              <a:defRPr sz="1800"/>
            </a:pPr>
            <a:r>
              <a:rPr sz="2800"/>
              <a:t>Nivel de texto 1</a:t>
            </a:r>
            <a:endParaRPr sz="2800"/>
          </a:p>
          <a:p>
            <a:pPr lvl="1">
              <a:defRPr sz="1800"/>
            </a:pPr>
            <a:r>
              <a:rPr sz="2800"/>
              <a:t>Nivel de texto 2</a:t>
            </a:r>
            <a:endParaRPr sz="2800"/>
          </a:p>
          <a:p>
            <a:pPr lvl="2">
              <a:defRPr sz="1800"/>
            </a:pPr>
            <a:r>
              <a:rPr sz="2800"/>
              <a:t>Nivel de texto 3</a:t>
            </a:r>
            <a:endParaRPr sz="2800"/>
          </a:p>
          <a:p>
            <a:pPr lvl="3">
              <a:defRPr sz="1800"/>
            </a:pPr>
            <a:r>
              <a:rPr sz="2800"/>
              <a:t>Nivel de texto 4</a:t>
            </a:r>
            <a:endParaRPr sz="2800"/>
          </a:p>
          <a:p>
            <a:pPr lvl="4">
              <a:defRPr sz="1800"/>
            </a:pPr>
            <a:r>
              <a:rPr sz="2800"/>
              <a:t>Nivel de texto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Viñetas">
    <p:bg>
      <p:bgPr>
        <a:solidFill>
          <a:srgbClr val="FFFFFF"/>
        </a:solidFill>
      </p:bgPr>
    </p:bg>
    <p:spTree>
      <p:nvGrpSpPr>
        <p:cNvPr id="1" name=""/>
        <p:cNvGrpSpPr/>
        <p:nvPr/>
      </p:nvGrpSpPr>
      <p:grpSpPr>
        <a:xfrm>
          <a:off x="0" y="0"/>
          <a:ext cx="0" cy="0"/>
          <a:chOff x="0" y="0"/>
          <a:chExt cx="0" cy="0"/>
        </a:xfrm>
      </p:grpSpPr>
      <p:sp>
        <p:nvSpPr>
          <p:cNvPr id="27" name="Shape 27"/>
          <p:cNvSpPr/>
          <p:nvPr>
            <p:ph type="body" idx="1"/>
          </p:nvPr>
        </p:nvSpPr>
        <p:spPr>
          <a:xfrm>
            <a:off x="952500" y="1270000"/>
            <a:ext cx="11099800" cy="7213600"/>
          </a:xfrm>
          <a:prstGeom prst="rect">
            <a:avLst/>
          </a:prstGeom>
        </p:spPr>
        <p:txBody>
          <a:bodyPr/>
          <a:lstStyle>
            <a:lvl1pPr marL="444500" indent="-444500">
              <a:buSzPct val="75000"/>
              <a:buChar char="•"/>
              <a:defRPr sz="3600">
                <a:solidFill>
                  <a:srgbClr val="000000"/>
                </a:solidFill>
                <a:latin typeface="+mn-lt"/>
                <a:ea typeface="+mn-ea"/>
                <a:cs typeface="+mn-cs"/>
                <a:sym typeface="Helvetica Light"/>
              </a:defRPr>
            </a:lvl1pPr>
            <a:lvl2pPr marL="889000" indent="-444500">
              <a:buSzPct val="75000"/>
              <a:buChar char="•"/>
              <a:defRPr sz="3600">
                <a:solidFill>
                  <a:srgbClr val="000000"/>
                </a:solidFill>
                <a:latin typeface="+mn-lt"/>
                <a:ea typeface="+mn-ea"/>
                <a:cs typeface="+mn-cs"/>
                <a:sym typeface="Helvetica Light"/>
              </a:defRPr>
            </a:lvl2pPr>
            <a:lvl3pPr marL="1333500" indent="-444500">
              <a:buSzPct val="75000"/>
              <a:buChar char="•"/>
              <a:defRPr sz="3600">
                <a:solidFill>
                  <a:srgbClr val="000000"/>
                </a:solidFill>
                <a:latin typeface="+mn-lt"/>
                <a:ea typeface="+mn-ea"/>
                <a:cs typeface="+mn-cs"/>
                <a:sym typeface="Helvetica Light"/>
              </a:defRPr>
            </a:lvl3pPr>
            <a:lvl4pPr marL="1778000" indent="-444500">
              <a:buSzPct val="75000"/>
              <a:buChar char="•"/>
              <a:defRPr sz="3600">
                <a:solidFill>
                  <a:srgbClr val="000000"/>
                </a:solidFill>
                <a:latin typeface="+mn-lt"/>
                <a:ea typeface="+mn-ea"/>
                <a:cs typeface="+mn-cs"/>
                <a:sym typeface="Helvetica Light"/>
              </a:defRPr>
            </a:lvl4pPr>
            <a:lvl5pPr marL="2222500" indent="-444500">
              <a:buSzPct val="75000"/>
              <a:buChar char="•"/>
              <a:defRPr sz="3600">
                <a:solidFill>
                  <a:srgbClr val="000000"/>
                </a:solidFill>
                <a:latin typeface="+mn-lt"/>
                <a:ea typeface="+mn-ea"/>
                <a:cs typeface="+mn-cs"/>
                <a:sym typeface="Helvetica Light"/>
              </a:defRPr>
            </a:lvl5pPr>
          </a:lstStyle>
          <a:p>
            <a:pPr lvl="0">
              <a:defRPr sz="1800"/>
            </a:pPr>
            <a:r>
              <a:rPr sz="3600"/>
              <a:t>Nivel de texto 1</a:t>
            </a:r>
            <a:endParaRPr sz="3600"/>
          </a:p>
          <a:p>
            <a:pPr lvl="1">
              <a:defRPr sz="1800"/>
            </a:pPr>
            <a:r>
              <a:rPr sz="3600"/>
              <a:t>Nivel de texto 2</a:t>
            </a:r>
            <a:endParaRPr sz="3600"/>
          </a:p>
          <a:p>
            <a:pPr lvl="2">
              <a:defRPr sz="1800"/>
            </a:pPr>
            <a:r>
              <a:rPr sz="3600"/>
              <a:t>Nivel de texto 3</a:t>
            </a:r>
            <a:endParaRPr sz="3600"/>
          </a:p>
          <a:p>
            <a:pPr lvl="3">
              <a:defRPr sz="1800"/>
            </a:pPr>
            <a:r>
              <a:rPr sz="3600"/>
              <a:t>Nivel de texto 4</a:t>
            </a:r>
            <a:endParaRPr sz="3600"/>
          </a:p>
          <a:p>
            <a:pPr lvl="4">
              <a:defRPr sz="1800"/>
            </a:pPr>
            <a:r>
              <a:rPr sz="3600"/>
              <a:t>Nivel de texto 5</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Foto (3)">
    <p:bg>
      <p:bgPr>
        <a:solidFill>
          <a:srgbClr val="FFFFFF"/>
        </a:solidFill>
      </p:bgPr>
    </p:bg>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 Id="rId16" Type="http://schemas.openxmlformats.org/officeDocument/2006/relationships/slideLayout" Target="../slideLayouts/slideLayout13.xml"/><Relationship Id="rId17" Type="http://schemas.openxmlformats.org/officeDocument/2006/relationships/slideLayout" Target="../slideLayouts/slideLayout14.xml"/><Relationship Id="rId18"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
        <p:nvSpPr>
          <p:cNvPr id="2" name="Shape 2"/>
          <p:cNvSpPr/>
          <p:nvPr/>
        </p:nvSpPr>
        <p:spPr>
          <a:xfrm>
            <a:off x="508000" y="2574925"/>
            <a:ext cx="11988801"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3" name="Shape 3"/>
          <p:cNvSpPr/>
          <p:nvPr/>
        </p:nvSpPr>
        <p:spPr>
          <a:xfrm>
            <a:off x="508000" y="9242421"/>
            <a:ext cx="11988801" cy="1"/>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0" y="0"/>
                </a:lnTo>
                <a:close/>
              </a:path>
            </a:pathLst>
          </a:custGeom>
          <a:ln w="76200">
            <a:solidFill>
              <a:srgbClr val="444444">
                <a:alpha val="30000"/>
              </a:srgbClr>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4" name="Shape 4"/>
          <p:cNvSpPr/>
          <p:nvPr/>
        </p:nvSpPr>
        <p:spPr>
          <a:xfrm>
            <a:off x="508000" y="504825"/>
            <a:ext cx="11988801" cy="0"/>
          </a:xfrm>
          <a:custGeom>
            <a:avLst/>
            <a:gdLst/>
            <a:ahLst/>
            <a:cxnLst>
              <a:cxn ang="0">
                <a:pos x="wd2" y="hd2"/>
              </a:cxn>
              <a:cxn ang="5400000">
                <a:pos x="wd2" y="hd2"/>
              </a:cxn>
              <a:cxn ang="10800000">
                <a:pos x="wd2" y="hd2"/>
              </a:cxn>
              <a:cxn ang="16200000">
                <a:pos x="wd2" y="hd2"/>
              </a:cxn>
            </a:cxnLst>
            <a:rect l="0" t="0" r="r" b="b"/>
            <a:pathLst>
              <a:path w="21600" h="0" fill="norm" stroke="1" extrusionOk="0">
                <a:moveTo>
                  <a:pt x="0" y="0"/>
                </a:moveTo>
                <a:lnTo>
                  <a:pt x="21600" y="0"/>
                </a:lnTo>
                <a:lnTo>
                  <a:pt x="0" y="0"/>
                </a:lnTo>
                <a:close/>
              </a:path>
            </a:pathLst>
          </a:custGeom>
          <a:ln w="12700">
            <a:solidFill>
              <a:srgbClr val="444444">
                <a:alpha val="30000"/>
              </a:srgbClr>
            </a:solidFill>
            <a:miter lim="400000"/>
          </a:ln>
        </p:spPr>
        <p:txBody>
          <a:bodyPr lIns="0" tIns="0" rIns="0" bIns="0" anchor="ctr"/>
          <a:lstStyle/>
          <a:p>
            <a:pPr lvl="0" algn="l" defTabSz="457200">
              <a:defRPr sz="1200">
                <a:latin typeface="Helvetica"/>
                <a:ea typeface="Helvetica"/>
                <a:cs typeface="Helvetica"/>
                <a:sym typeface="Helvetica"/>
              </a:defRPr>
            </a:pPr>
          </a:p>
        </p:txBody>
      </p:sp>
      <p:sp>
        <p:nvSpPr>
          <p:cNvPr id="5" name="Shape 5"/>
          <p:cNvSpPr/>
          <p:nvPr>
            <p:ph type="title"/>
          </p:nvPr>
        </p:nvSpPr>
        <p:spPr>
          <a:xfrm>
            <a:off x="508000" y="396340"/>
            <a:ext cx="11988800" cy="230611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cap="none" sz="1800">
                <a:solidFill>
                  <a:srgbClr val="000000"/>
                </a:solidFill>
              </a:defRPr>
            </a:pPr>
            <a:r>
              <a:rPr cap="all" sz="6400">
                <a:solidFill>
                  <a:srgbClr val="606060"/>
                </a:solidFill>
              </a:rPr>
              <a:t>Texto del título</a:t>
            </a:r>
          </a:p>
        </p:txBody>
      </p:sp>
      <p:sp>
        <p:nvSpPr>
          <p:cNvPr id="6" name="Shape 6"/>
          <p:cNvSpPr/>
          <p:nvPr>
            <p:ph type="body" idx="1"/>
          </p:nvPr>
        </p:nvSpPr>
        <p:spPr>
          <a:xfrm>
            <a:off x="508000" y="2702457"/>
            <a:ext cx="11988800" cy="639338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400">
                <a:solidFill>
                  <a:srgbClr val="606060"/>
                </a:solidFill>
              </a:rPr>
              <a:t>Nivel de texto 1</a:t>
            </a:r>
            <a:endParaRPr sz="3400">
              <a:solidFill>
                <a:srgbClr val="606060"/>
              </a:solidFill>
            </a:endParaRPr>
          </a:p>
          <a:p>
            <a:pPr lvl="1">
              <a:defRPr sz="1800">
                <a:solidFill>
                  <a:srgbClr val="000000"/>
                </a:solidFill>
              </a:defRPr>
            </a:pPr>
            <a:r>
              <a:rPr sz="3400">
                <a:solidFill>
                  <a:srgbClr val="606060"/>
                </a:solidFill>
              </a:rPr>
              <a:t>Nivel de texto 2</a:t>
            </a:r>
            <a:endParaRPr sz="3400">
              <a:solidFill>
                <a:srgbClr val="606060"/>
              </a:solidFill>
            </a:endParaRPr>
          </a:p>
          <a:p>
            <a:pPr lvl="2">
              <a:defRPr sz="1800">
                <a:solidFill>
                  <a:srgbClr val="000000"/>
                </a:solidFill>
              </a:defRPr>
            </a:pPr>
            <a:r>
              <a:rPr sz="3400">
                <a:solidFill>
                  <a:srgbClr val="606060"/>
                </a:solidFill>
              </a:rPr>
              <a:t>Nivel de texto 3</a:t>
            </a:r>
            <a:endParaRPr sz="3400">
              <a:solidFill>
                <a:srgbClr val="606060"/>
              </a:solidFill>
            </a:endParaRPr>
          </a:p>
          <a:p>
            <a:pPr lvl="3">
              <a:defRPr sz="1800">
                <a:solidFill>
                  <a:srgbClr val="000000"/>
                </a:solidFill>
              </a:defRPr>
            </a:pPr>
            <a:r>
              <a:rPr sz="3400">
                <a:solidFill>
                  <a:srgbClr val="606060"/>
                </a:solidFill>
              </a:rPr>
              <a:t>Nivel de texto 4</a:t>
            </a:r>
            <a:endParaRPr sz="3400">
              <a:solidFill>
                <a:srgbClr val="606060"/>
              </a:solidFill>
            </a:endParaRPr>
          </a:p>
          <a:p>
            <a:pPr lvl="4">
              <a:defRPr sz="1800">
                <a:solidFill>
                  <a:srgbClr val="000000"/>
                </a:solidFill>
              </a:defRPr>
            </a:pPr>
            <a:r>
              <a:rPr sz="3400">
                <a:solidFill>
                  <a:srgbClr val="606060"/>
                </a:solidFill>
              </a:rPr>
              <a:t>Nivel de texto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 id="2147483662" r:id="rId17"/>
    <p:sldLayoutId id="2147483663" r:id="rId18"/>
  </p:sldLayoutIdLst>
  <p:transition spd="med" advClick="1"/>
  <p:txStyles>
    <p:titleStyle>
      <a:lvl1pPr defTabSz="584200">
        <a:lnSpc>
          <a:spcPct val="90000"/>
        </a:lnSpc>
        <a:defRPr cap="all" sz="6400">
          <a:solidFill>
            <a:srgbClr val="606060"/>
          </a:solidFill>
          <a:latin typeface="Gill Sans Light"/>
          <a:ea typeface="Gill Sans Light"/>
          <a:cs typeface="Gill Sans Light"/>
          <a:sym typeface="Gill Sans Light"/>
        </a:defRPr>
      </a:lvl1pPr>
      <a:lvl2pPr defTabSz="584200">
        <a:lnSpc>
          <a:spcPct val="90000"/>
        </a:lnSpc>
        <a:defRPr cap="all" sz="6400">
          <a:solidFill>
            <a:srgbClr val="606060"/>
          </a:solidFill>
          <a:latin typeface="Gill Sans Light"/>
          <a:ea typeface="Gill Sans Light"/>
          <a:cs typeface="Gill Sans Light"/>
          <a:sym typeface="Gill Sans Light"/>
        </a:defRPr>
      </a:lvl2pPr>
      <a:lvl3pPr defTabSz="584200">
        <a:lnSpc>
          <a:spcPct val="90000"/>
        </a:lnSpc>
        <a:defRPr cap="all" sz="6400">
          <a:solidFill>
            <a:srgbClr val="606060"/>
          </a:solidFill>
          <a:latin typeface="Gill Sans Light"/>
          <a:ea typeface="Gill Sans Light"/>
          <a:cs typeface="Gill Sans Light"/>
          <a:sym typeface="Gill Sans Light"/>
        </a:defRPr>
      </a:lvl3pPr>
      <a:lvl4pPr defTabSz="584200">
        <a:lnSpc>
          <a:spcPct val="90000"/>
        </a:lnSpc>
        <a:defRPr cap="all" sz="6400">
          <a:solidFill>
            <a:srgbClr val="606060"/>
          </a:solidFill>
          <a:latin typeface="Gill Sans Light"/>
          <a:ea typeface="Gill Sans Light"/>
          <a:cs typeface="Gill Sans Light"/>
          <a:sym typeface="Gill Sans Light"/>
        </a:defRPr>
      </a:lvl4pPr>
      <a:lvl5pPr defTabSz="584200">
        <a:lnSpc>
          <a:spcPct val="90000"/>
        </a:lnSpc>
        <a:defRPr cap="all" sz="6400">
          <a:solidFill>
            <a:srgbClr val="606060"/>
          </a:solidFill>
          <a:latin typeface="Gill Sans Light"/>
          <a:ea typeface="Gill Sans Light"/>
          <a:cs typeface="Gill Sans Light"/>
          <a:sym typeface="Gill Sans Light"/>
        </a:defRPr>
      </a:lvl5pPr>
      <a:lvl6pPr defTabSz="584200">
        <a:lnSpc>
          <a:spcPct val="90000"/>
        </a:lnSpc>
        <a:defRPr cap="all" sz="6400">
          <a:solidFill>
            <a:srgbClr val="606060"/>
          </a:solidFill>
          <a:latin typeface="Gill Sans Light"/>
          <a:ea typeface="Gill Sans Light"/>
          <a:cs typeface="Gill Sans Light"/>
          <a:sym typeface="Gill Sans Light"/>
        </a:defRPr>
      </a:lvl6pPr>
      <a:lvl7pPr defTabSz="584200">
        <a:lnSpc>
          <a:spcPct val="90000"/>
        </a:lnSpc>
        <a:defRPr cap="all" sz="6400">
          <a:solidFill>
            <a:srgbClr val="606060"/>
          </a:solidFill>
          <a:latin typeface="Gill Sans Light"/>
          <a:ea typeface="Gill Sans Light"/>
          <a:cs typeface="Gill Sans Light"/>
          <a:sym typeface="Gill Sans Light"/>
        </a:defRPr>
      </a:lvl7pPr>
      <a:lvl8pPr defTabSz="584200">
        <a:lnSpc>
          <a:spcPct val="90000"/>
        </a:lnSpc>
        <a:defRPr cap="all" sz="6400">
          <a:solidFill>
            <a:srgbClr val="606060"/>
          </a:solidFill>
          <a:latin typeface="Gill Sans Light"/>
          <a:ea typeface="Gill Sans Light"/>
          <a:cs typeface="Gill Sans Light"/>
          <a:sym typeface="Gill Sans Light"/>
        </a:defRPr>
      </a:lvl8pPr>
      <a:lvl9pPr defTabSz="584200">
        <a:lnSpc>
          <a:spcPct val="90000"/>
        </a:lnSpc>
        <a:defRPr cap="all" sz="6400">
          <a:solidFill>
            <a:srgbClr val="606060"/>
          </a:solidFill>
          <a:latin typeface="Gill Sans Light"/>
          <a:ea typeface="Gill Sans Light"/>
          <a:cs typeface="Gill Sans Light"/>
          <a:sym typeface="Gill Sans Light"/>
        </a:defRPr>
      </a:lvl9pPr>
    </p:titleStyle>
    <p:bodyStyle>
      <a:lvl1pPr marL="419100" indent="-419100" defTabSz="584200">
        <a:spcBef>
          <a:spcPts val="4200"/>
        </a:spcBef>
        <a:buSzPct val="30000"/>
        <a:buBlip>
          <a:blip r:embed="rId3"/>
        </a:buBlip>
        <a:defRPr sz="3400">
          <a:solidFill>
            <a:srgbClr val="606060"/>
          </a:solidFill>
          <a:latin typeface="Gill Sans"/>
          <a:ea typeface="Gill Sans"/>
          <a:cs typeface="Gill Sans"/>
          <a:sym typeface="Gill Sans"/>
        </a:defRPr>
      </a:lvl1pPr>
      <a:lvl2pPr marL="838200" indent="-419100" defTabSz="584200">
        <a:spcBef>
          <a:spcPts val="4200"/>
        </a:spcBef>
        <a:buSzPct val="30000"/>
        <a:buBlip>
          <a:blip r:embed="rId3"/>
        </a:buBlip>
        <a:defRPr sz="3400">
          <a:solidFill>
            <a:srgbClr val="606060"/>
          </a:solidFill>
          <a:latin typeface="Gill Sans"/>
          <a:ea typeface="Gill Sans"/>
          <a:cs typeface="Gill Sans"/>
          <a:sym typeface="Gill Sans"/>
        </a:defRPr>
      </a:lvl2pPr>
      <a:lvl3pPr marL="1257300" indent="-419100" defTabSz="584200">
        <a:spcBef>
          <a:spcPts val="4200"/>
        </a:spcBef>
        <a:buSzPct val="30000"/>
        <a:buBlip>
          <a:blip r:embed="rId3"/>
        </a:buBlip>
        <a:defRPr sz="3400">
          <a:solidFill>
            <a:srgbClr val="606060"/>
          </a:solidFill>
          <a:latin typeface="Gill Sans"/>
          <a:ea typeface="Gill Sans"/>
          <a:cs typeface="Gill Sans"/>
          <a:sym typeface="Gill Sans"/>
        </a:defRPr>
      </a:lvl3pPr>
      <a:lvl4pPr marL="1676400" indent="-419100" defTabSz="584200">
        <a:spcBef>
          <a:spcPts val="4200"/>
        </a:spcBef>
        <a:buSzPct val="30000"/>
        <a:buBlip>
          <a:blip r:embed="rId3"/>
        </a:buBlip>
        <a:defRPr sz="3400">
          <a:solidFill>
            <a:srgbClr val="606060"/>
          </a:solidFill>
          <a:latin typeface="Gill Sans"/>
          <a:ea typeface="Gill Sans"/>
          <a:cs typeface="Gill Sans"/>
          <a:sym typeface="Gill Sans"/>
        </a:defRPr>
      </a:lvl4pPr>
      <a:lvl5pPr marL="2095500" indent="-419100" defTabSz="584200">
        <a:spcBef>
          <a:spcPts val="4200"/>
        </a:spcBef>
        <a:buSzPct val="30000"/>
        <a:buBlip>
          <a:blip r:embed="rId3"/>
        </a:buBlip>
        <a:defRPr sz="3400">
          <a:solidFill>
            <a:srgbClr val="606060"/>
          </a:solidFill>
          <a:latin typeface="Gill Sans"/>
          <a:ea typeface="Gill Sans"/>
          <a:cs typeface="Gill Sans"/>
          <a:sym typeface="Gill Sans"/>
        </a:defRPr>
      </a:lvl5pPr>
      <a:lvl6pPr marL="2514600" indent="-419100" defTabSz="584200">
        <a:spcBef>
          <a:spcPts val="4200"/>
        </a:spcBef>
        <a:buSzPct val="30000"/>
        <a:buBlip>
          <a:blip r:embed="rId3"/>
        </a:buBlip>
        <a:defRPr sz="3400">
          <a:solidFill>
            <a:srgbClr val="606060"/>
          </a:solidFill>
          <a:latin typeface="Gill Sans"/>
          <a:ea typeface="Gill Sans"/>
          <a:cs typeface="Gill Sans"/>
          <a:sym typeface="Gill Sans"/>
        </a:defRPr>
      </a:lvl6pPr>
      <a:lvl7pPr marL="2933700" indent="-419100" defTabSz="584200">
        <a:spcBef>
          <a:spcPts val="4200"/>
        </a:spcBef>
        <a:buSzPct val="30000"/>
        <a:buBlip>
          <a:blip r:embed="rId3"/>
        </a:buBlip>
        <a:defRPr sz="3400">
          <a:solidFill>
            <a:srgbClr val="606060"/>
          </a:solidFill>
          <a:latin typeface="Gill Sans"/>
          <a:ea typeface="Gill Sans"/>
          <a:cs typeface="Gill Sans"/>
          <a:sym typeface="Gill Sans"/>
        </a:defRPr>
      </a:lvl7pPr>
      <a:lvl8pPr marL="3352800" indent="-419100" defTabSz="584200">
        <a:spcBef>
          <a:spcPts val="4200"/>
        </a:spcBef>
        <a:buSzPct val="30000"/>
        <a:buBlip>
          <a:blip r:embed="rId3"/>
        </a:buBlip>
        <a:defRPr sz="3400">
          <a:solidFill>
            <a:srgbClr val="606060"/>
          </a:solidFill>
          <a:latin typeface="Gill Sans"/>
          <a:ea typeface="Gill Sans"/>
          <a:cs typeface="Gill Sans"/>
          <a:sym typeface="Gill Sans"/>
        </a:defRPr>
      </a:lvl8pPr>
      <a:lvl9pPr marL="3771900" indent="-419100" defTabSz="584200">
        <a:spcBef>
          <a:spcPts val="4200"/>
        </a:spcBef>
        <a:buSzPct val="30000"/>
        <a:buBlip>
          <a:blip r:embed="rId3"/>
        </a:buBlip>
        <a:defRPr sz="3400">
          <a:solidFill>
            <a:srgbClr val="606060"/>
          </a:solidFill>
          <a:latin typeface="Gill Sans"/>
          <a:ea typeface="Gill Sans"/>
          <a:cs typeface="Gill Sans"/>
          <a:sym typeface="Gill Sans"/>
        </a:defRPr>
      </a:lvl9pPr>
    </p:bodyStyle>
    <p:otherStyle>
      <a:lvl1pPr algn="r" defTabSz="584200">
        <a:defRPr sz="1200">
          <a:solidFill>
            <a:schemeClr val="tx1"/>
          </a:solidFill>
          <a:latin typeface="+mn-lt"/>
          <a:ea typeface="+mn-ea"/>
          <a:cs typeface="+mn-cs"/>
          <a:sym typeface="Gill Sans Light"/>
        </a:defRPr>
      </a:lvl1pPr>
      <a:lvl2pPr algn="r" defTabSz="584200">
        <a:defRPr sz="1200">
          <a:solidFill>
            <a:schemeClr val="tx1"/>
          </a:solidFill>
          <a:latin typeface="+mn-lt"/>
          <a:ea typeface="+mn-ea"/>
          <a:cs typeface="+mn-cs"/>
          <a:sym typeface="Gill Sans Light"/>
        </a:defRPr>
      </a:lvl2pPr>
      <a:lvl3pPr algn="r" defTabSz="584200">
        <a:defRPr sz="1200">
          <a:solidFill>
            <a:schemeClr val="tx1"/>
          </a:solidFill>
          <a:latin typeface="+mn-lt"/>
          <a:ea typeface="+mn-ea"/>
          <a:cs typeface="+mn-cs"/>
          <a:sym typeface="Gill Sans Light"/>
        </a:defRPr>
      </a:lvl3pPr>
      <a:lvl4pPr algn="r" defTabSz="584200">
        <a:defRPr sz="1200">
          <a:solidFill>
            <a:schemeClr val="tx1"/>
          </a:solidFill>
          <a:latin typeface="+mn-lt"/>
          <a:ea typeface="+mn-ea"/>
          <a:cs typeface="+mn-cs"/>
          <a:sym typeface="Gill Sans Light"/>
        </a:defRPr>
      </a:lvl4pPr>
      <a:lvl5pPr algn="r" defTabSz="584200">
        <a:defRPr sz="1200">
          <a:solidFill>
            <a:schemeClr val="tx1"/>
          </a:solidFill>
          <a:latin typeface="+mn-lt"/>
          <a:ea typeface="+mn-ea"/>
          <a:cs typeface="+mn-cs"/>
          <a:sym typeface="Gill Sans Light"/>
        </a:defRPr>
      </a:lvl5pPr>
      <a:lvl6pPr algn="r" defTabSz="584200">
        <a:defRPr sz="1200">
          <a:solidFill>
            <a:schemeClr val="tx1"/>
          </a:solidFill>
          <a:latin typeface="+mn-lt"/>
          <a:ea typeface="+mn-ea"/>
          <a:cs typeface="+mn-cs"/>
          <a:sym typeface="Gill Sans Light"/>
        </a:defRPr>
      </a:lvl6pPr>
      <a:lvl7pPr algn="r" defTabSz="584200">
        <a:defRPr sz="1200">
          <a:solidFill>
            <a:schemeClr val="tx1"/>
          </a:solidFill>
          <a:latin typeface="+mn-lt"/>
          <a:ea typeface="+mn-ea"/>
          <a:cs typeface="+mn-cs"/>
          <a:sym typeface="Gill Sans Light"/>
        </a:defRPr>
      </a:lvl7pPr>
      <a:lvl8pPr algn="r" defTabSz="584200">
        <a:defRPr sz="1200">
          <a:solidFill>
            <a:schemeClr val="tx1"/>
          </a:solidFill>
          <a:latin typeface="+mn-lt"/>
          <a:ea typeface="+mn-ea"/>
          <a:cs typeface="+mn-cs"/>
          <a:sym typeface="Gill Sans Light"/>
        </a:defRPr>
      </a:lvl8pPr>
      <a:lvl9pPr algn="r" defTabSz="584200">
        <a:defRPr sz="1200">
          <a:solidFill>
            <a:schemeClr val="tx1"/>
          </a:solidFill>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 Id="rId3" Type="http://schemas.openxmlformats.org/officeDocument/2006/relationships/image" Target="../media/image2.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 Id="rId3" Type="http://schemas.openxmlformats.org/officeDocument/2006/relationships/image" Target="../media/image4.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title"/>
          </p:nvPr>
        </p:nvSpPr>
        <p:spPr>
          <a:xfrm>
            <a:off x="6983444" y="2517596"/>
            <a:ext cx="4145957" cy="1016001"/>
          </a:xfrm>
          <a:prstGeom prst="rect">
            <a:avLst/>
          </a:prstGeom>
        </p:spPr>
        <p:txBody>
          <a:bodyPr/>
          <a:lstStyle>
            <a:lvl1pPr>
              <a:defRPr sz="4500">
                <a:latin typeface="Gill Sans"/>
                <a:ea typeface="Gill Sans"/>
                <a:cs typeface="Gill Sans"/>
                <a:sym typeface="Gill Sans"/>
              </a:defRPr>
            </a:lvl1pPr>
          </a:lstStyle>
          <a:p>
            <a:pPr lvl="0">
              <a:defRPr cap="none" sz="1800">
                <a:solidFill>
                  <a:srgbClr val="000000"/>
                </a:solidFill>
              </a:defRPr>
            </a:pPr>
            <a:r>
              <a:rPr cap="all" sz="4500">
                <a:solidFill>
                  <a:srgbClr val="606060"/>
                </a:solidFill>
              </a:rPr>
              <a:t>problemática </a:t>
            </a:r>
          </a:p>
        </p:txBody>
      </p:sp>
      <p:pic>
        <p:nvPicPr>
          <p:cNvPr id="46" name="image16.png"/>
          <p:cNvPicPr/>
          <p:nvPr/>
        </p:nvPicPr>
        <p:blipFill>
          <a:blip r:embed="rId2">
            <a:extLst/>
          </a:blip>
          <a:stretch>
            <a:fillRect/>
          </a:stretch>
        </p:blipFill>
        <p:spPr>
          <a:xfrm>
            <a:off x="6150508" y="4075128"/>
            <a:ext cx="5811829" cy="4068281"/>
          </a:xfrm>
          <a:prstGeom prst="rect">
            <a:avLst/>
          </a:prstGeom>
          <a:ln w="12700">
            <a:miter lim="400000"/>
          </a:ln>
        </p:spPr>
      </p:pic>
      <p:sp>
        <p:nvSpPr>
          <p:cNvPr id="47" name="Shape 47"/>
          <p:cNvSpPr/>
          <p:nvPr/>
        </p:nvSpPr>
        <p:spPr>
          <a:xfrm>
            <a:off x="499532" y="1507383"/>
            <a:ext cx="5069618" cy="303642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lnSpc>
                <a:spcPct val="90000"/>
              </a:lnSpc>
              <a:defRPr sz="1800"/>
            </a:pPr>
            <a:r>
              <a:rPr cap="all" sz="6400">
                <a:solidFill>
                  <a:srgbClr val="A06357"/>
                </a:solidFill>
                <a:latin typeface="Gill Sans SemiBold"/>
                <a:ea typeface="Gill Sans SemiBold"/>
                <a:cs typeface="Gill Sans SemiBold"/>
                <a:sym typeface="Gill Sans SemiBold"/>
              </a:rPr>
              <a:t>Cajas de repujado</a:t>
            </a:r>
            <a:endParaRPr cap="all" sz="6400">
              <a:solidFill>
                <a:srgbClr val="A06357"/>
              </a:solidFill>
              <a:latin typeface="Gill Sans SemiBold"/>
              <a:ea typeface="Gill Sans SemiBold"/>
              <a:cs typeface="Gill Sans SemiBold"/>
              <a:sym typeface="Gill Sans SemiBold"/>
            </a:endParaRPr>
          </a:p>
          <a:p>
            <a:pPr lvl="0">
              <a:lnSpc>
                <a:spcPct val="90000"/>
              </a:lnSpc>
              <a:defRPr sz="1800"/>
            </a:pPr>
            <a:r>
              <a:rPr cap="all" sz="4000">
                <a:solidFill>
                  <a:srgbClr val="535353"/>
                </a:solidFill>
                <a:latin typeface="Gill Sans Light"/>
                <a:ea typeface="Gill Sans Light"/>
                <a:cs typeface="Gill Sans Light"/>
                <a:sym typeface="Gill Sans Light"/>
              </a:rPr>
              <a:t>(metalistería)</a:t>
            </a:r>
          </a:p>
        </p:txBody>
      </p:sp>
      <p:sp>
        <p:nvSpPr>
          <p:cNvPr id="48" name="Shape 48"/>
          <p:cNvSpPr/>
          <p:nvPr/>
        </p:nvSpPr>
        <p:spPr>
          <a:xfrm>
            <a:off x="431026" y="6366064"/>
            <a:ext cx="5206629" cy="1016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2000">
                <a:solidFill>
                  <a:srgbClr val="606060"/>
                </a:solidFill>
                <a:latin typeface="Helvetica"/>
                <a:ea typeface="Helvetica"/>
                <a:cs typeface="Helvetica"/>
                <a:sym typeface="Helvetica"/>
              </a:rPr>
              <a:t>Cecilia Barón Muñoz</a:t>
            </a:r>
            <a:endParaRPr sz="2000">
              <a:solidFill>
                <a:srgbClr val="606060"/>
              </a:solidFill>
              <a:latin typeface="Helvetica"/>
              <a:ea typeface="Helvetica"/>
              <a:cs typeface="Helvetica"/>
              <a:sym typeface="Helvetica"/>
            </a:endParaRPr>
          </a:p>
          <a:p>
            <a:pPr lvl="0">
              <a:defRPr sz="1800"/>
            </a:pPr>
            <a:r>
              <a:rPr sz="2000">
                <a:solidFill>
                  <a:srgbClr val="606060"/>
                </a:solidFill>
                <a:latin typeface="Helvetica"/>
                <a:ea typeface="Helvetica"/>
                <a:cs typeface="Helvetica"/>
                <a:sym typeface="Helvetica"/>
              </a:rPr>
              <a:t>Silvia Jaqueline Hernández Hernández </a:t>
            </a:r>
            <a:endParaRPr sz="2000">
              <a:solidFill>
                <a:srgbClr val="606060"/>
              </a:solidFill>
              <a:latin typeface="Helvetica"/>
              <a:ea typeface="Helvetica"/>
              <a:cs typeface="Helvetica"/>
              <a:sym typeface="Helvetica"/>
            </a:endParaRPr>
          </a:p>
          <a:p>
            <a:pPr lvl="0">
              <a:defRPr sz="1800"/>
            </a:pPr>
            <a:r>
              <a:rPr sz="2000">
                <a:solidFill>
                  <a:srgbClr val="606060"/>
                </a:solidFill>
                <a:latin typeface="Helvetica"/>
                <a:ea typeface="Helvetica"/>
                <a:cs typeface="Helvetica"/>
                <a:sym typeface="Helvetica"/>
              </a:rPr>
              <a:t>Jesus Nares Espinoza</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title"/>
          </p:nvPr>
        </p:nvSpPr>
        <p:spPr>
          <a:xfrm>
            <a:off x="508000" y="396341"/>
            <a:ext cx="11988800" cy="2306118"/>
          </a:xfrm>
          <a:prstGeom prst="rect">
            <a:avLst/>
          </a:prstGeom>
        </p:spPr>
        <p:txBody>
          <a:bodyPr/>
          <a:lstStyle>
            <a:lvl1pPr>
              <a:defRPr>
                <a:solidFill>
                  <a:srgbClr val="5A7084"/>
                </a:solidFill>
                <a:latin typeface="Gill Sans"/>
                <a:ea typeface="Gill Sans"/>
                <a:cs typeface="Gill Sans"/>
                <a:sym typeface="Gill Sans"/>
              </a:defRPr>
            </a:lvl1pPr>
          </a:lstStyle>
          <a:p>
            <a:pPr lvl="0">
              <a:defRPr cap="none" sz="1800">
                <a:solidFill>
                  <a:srgbClr val="000000"/>
                </a:solidFill>
              </a:defRPr>
            </a:pPr>
            <a:r>
              <a:rPr cap="all" sz="6400">
                <a:solidFill>
                  <a:srgbClr val="5A7084"/>
                </a:solidFill>
              </a:rPr>
              <a:t>Problemas detectados.</a:t>
            </a:r>
          </a:p>
        </p:txBody>
      </p:sp>
      <p:sp>
        <p:nvSpPr>
          <p:cNvPr id="51" name="Shape 51"/>
          <p:cNvSpPr/>
          <p:nvPr>
            <p:ph type="body" idx="1"/>
          </p:nvPr>
        </p:nvSpPr>
        <p:spPr>
          <a:prstGeom prst="rect">
            <a:avLst/>
          </a:prstGeom>
        </p:spPr>
        <p:txBody>
          <a:bodyPr/>
          <a:lstStyle/>
          <a:p>
            <a:pPr lvl="0" marL="791633" indent="-791633">
              <a:buBlip>
                <a:blip r:embed="rId2"/>
              </a:buBlip>
              <a:defRPr sz="1800">
                <a:solidFill>
                  <a:srgbClr val="000000"/>
                </a:solidFill>
              </a:defRPr>
            </a:pPr>
            <a:r>
              <a:rPr sz="3400">
                <a:solidFill>
                  <a:srgbClr val="606060"/>
                </a:solidFill>
              </a:rPr>
              <a:t>Uno de los mayores problemas que tiene nuestra artesana es el tiempo que pierde al tener que esperar que el resanador seque, teniendo que esperar hasta una semana para poder terminar las piezas elaboradas.</a:t>
            </a:r>
          </a:p>
          <a:p>
            <a:pPr lvl="0" marL="791633" indent="-791633">
              <a:buBlip>
                <a:blip r:embed="rId2"/>
              </a:buBlip>
              <a:defRPr sz="1800">
                <a:solidFill>
                  <a:srgbClr val="000000"/>
                </a:solidFill>
              </a:defRPr>
            </a:pPr>
            <a:r>
              <a:rPr sz="3400">
                <a:solidFill>
                  <a:srgbClr val="606060"/>
                </a:solidFill>
              </a:rPr>
              <a:t>También nos comentó que ahora le es más difícil vender sus piezas ya que los clientes buscan algo que pueda ser de mayor utilidad, por ello dice que la innovación es muy importante para seguir teniendo ventas.</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title"/>
          </p:nvPr>
        </p:nvSpPr>
        <p:spPr>
          <a:xfrm>
            <a:off x="508000" y="396341"/>
            <a:ext cx="11988800" cy="2306118"/>
          </a:xfrm>
          <a:prstGeom prst="rect">
            <a:avLst/>
          </a:prstGeom>
        </p:spPr>
        <p:txBody>
          <a:bodyPr/>
          <a:lstStyle>
            <a:lvl1pPr>
              <a:defRPr>
                <a:solidFill>
                  <a:srgbClr val="7A8557"/>
                </a:solidFill>
                <a:latin typeface="Gill Sans"/>
                <a:ea typeface="Gill Sans"/>
                <a:cs typeface="Gill Sans"/>
                <a:sym typeface="Gill Sans"/>
              </a:defRPr>
            </a:lvl1pPr>
          </a:lstStyle>
          <a:p>
            <a:pPr lvl="0">
              <a:defRPr cap="none" sz="1800">
                <a:solidFill>
                  <a:srgbClr val="000000"/>
                </a:solidFill>
              </a:defRPr>
            </a:pPr>
            <a:r>
              <a:rPr cap="all" sz="6400">
                <a:solidFill>
                  <a:srgbClr val="7A8557"/>
                </a:solidFill>
              </a:rPr>
              <a:t>REQUERIMIENTOS.</a:t>
            </a:r>
          </a:p>
        </p:txBody>
      </p:sp>
      <p:sp>
        <p:nvSpPr>
          <p:cNvPr id="54" name="Shape 54"/>
          <p:cNvSpPr/>
          <p:nvPr>
            <p:ph type="body" idx="1"/>
          </p:nvPr>
        </p:nvSpPr>
        <p:spPr>
          <a:xfrm>
            <a:off x="787359" y="2662221"/>
            <a:ext cx="7143802" cy="6357984"/>
          </a:xfrm>
          <a:prstGeom prst="rect">
            <a:avLst/>
          </a:prstGeom>
        </p:spPr>
        <p:txBody>
          <a:bodyPr/>
          <a:lstStyle/>
          <a:p>
            <a:pPr lvl="0" marL="791633" indent="-791633">
              <a:buClr>
                <a:srgbClr val="606060"/>
              </a:buClr>
              <a:buFont typeface="Wingdings"/>
              <a:buChar char="❑"/>
              <a:defRPr sz="1800">
                <a:solidFill>
                  <a:srgbClr val="000000"/>
                </a:solidFill>
              </a:defRPr>
            </a:pPr>
            <a:r>
              <a:rPr sz="3400">
                <a:solidFill>
                  <a:srgbClr val="606060"/>
                </a:solidFill>
              </a:rPr>
              <a:t>De rápido secado</a:t>
            </a:r>
          </a:p>
          <a:p>
            <a:pPr lvl="0" marL="791633" indent="-791633">
              <a:buClr>
                <a:srgbClr val="606060"/>
              </a:buClr>
              <a:buFont typeface="Wingdings"/>
              <a:buChar char="❑"/>
              <a:defRPr sz="1800">
                <a:solidFill>
                  <a:srgbClr val="000000"/>
                </a:solidFill>
              </a:defRPr>
            </a:pPr>
            <a:r>
              <a:rPr sz="3400">
                <a:solidFill>
                  <a:srgbClr val="606060"/>
                </a:solidFill>
              </a:rPr>
              <a:t>Fácil uso</a:t>
            </a:r>
            <a:r>
              <a:t> </a:t>
            </a:r>
          </a:p>
          <a:p>
            <a:pPr lvl="0" marL="791633" indent="-791633">
              <a:buClr>
                <a:srgbClr val="606060"/>
              </a:buClr>
              <a:buFont typeface="Wingdings"/>
              <a:buChar char="❑"/>
              <a:defRPr sz="1800">
                <a:solidFill>
                  <a:srgbClr val="000000"/>
                </a:solidFill>
              </a:defRPr>
            </a:pPr>
            <a:r>
              <a:rPr sz="3400">
                <a:solidFill>
                  <a:srgbClr val="606060"/>
                </a:solidFill>
              </a:rPr>
              <a:t>Resistente</a:t>
            </a:r>
          </a:p>
          <a:p>
            <a:pPr lvl="0" marL="791633" indent="-791633">
              <a:buClr>
                <a:srgbClr val="606060"/>
              </a:buClr>
              <a:buFont typeface="Wingdings"/>
              <a:buChar char="❑"/>
              <a:defRPr sz="1800">
                <a:solidFill>
                  <a:srgbClr val="000000"/>
                </a:solidFill>
              </a:defRPr>
            </a:pPr>
            <a:r>
              <a:rPr sz="3400">
                <a:solidFill>
                  <a:srgbClr val="606060"/>
                </a:solidFill>
              </a:rPr>
              <a:t>Flexible</a:t>
            </a:r>
          </a:p>
          <a:p>
            <a:pPr lvl="0" marL="791633" indent="-791633">
              <a:buClr>
                <a:srgbClr val="606060"/>
              </a:buClr>
              <a:buFont typeface="Wingdings"/>
              <a:buChar char="❑"/>
              <a:defRPr sz="1800">
                <a:solidFill>
                  <a:srgbClr val="000000"/>
                </a:solidFill>
              </a:defRPr>
            </a:pPr>
            <a:r>
              <a:rPr sz="3400">
                <a:solidFill>
                  <a:srgbClr val="606060"/>
                </a:solidFill>
              </a:rPr>
              <a:t>Económico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508000" y="396341"/>
            <a:ext cx="11988800" cy="2306118"/>
          </a:xfrm>
          <a:prstGeom prst="rect">
            <a:avLst/>
          </a:prstGeom>
        </p:spPr>
        <p:txBody>
          <a:bodyPr/>
          <a:lstStyle>
            <a:lvl1pPr>
              <a:defRPr>
                <a:solidFill>
                  <a:srgbClr val="7A8557"/>
                </a:solidFill>
                <a:latin typeface="Gill Sans"/>
                <a:ea typeface="Gill Sans"/>
                <a:cs typeface="Gill Sans"/>
                <a:sym typeface="Gill Sans"/>
              </a:defRPr>
            </a:lvl1pPr>
          </a:lstStyle>
          <a:p>
            <a:pPr lvl="0">
              <a:defRPr cap="none" sz="1800">
                <a:solidFill>
                  <a:srgbClr val="000000"/>
                </a:solidFill>
              </a:defRPr>
            </a:pPr>
            <a:r>
              <a:rPr cap="all" sz="6400">
                <a:solidFill>
                  <a:srgbClr val="7A8557"/>
                </a:solidFill>
              </a:rPr>
              <a:t>REQUERIMIENTOS.</a:t>
            </a:r>
          </a:p>
        </p:txBody>
      </p:sp>
      <p:sp>
        <p:nvSpPr>
          <p:cNvPr id="57" name="Shape 57"/>
          <p:cNvSpPr/>
          <p:nvPr>
            <p:ph type="body" idx="1"/>
          </p:nvPr>
        </p:nvSpPr>
        <p:spPr>
          <a:xfrm>
            <a:off x="787359" y="2662221"/>
            <a:ext cx="7143802" cy="6357984"/>
          </a:xfrm>
          <a:prstGeom prst="rect">
            <a:avLst/>
          </a:prstGeom>
        </p:spPr>
        <p:txBody>
          <a:bodyPr/>
          <a:lstStyle/>
          <a:p>
            <a:pPr lvl="0" marL="393954" indent="-393954" defTabSz="549148">
              <a:lnSpc>
                <a:spcPct val="90000"/>
              </a:lnSpc>
              <a:spcBef>
                <a:spcPts val="3900"/>
              </a:spcBef>
              <a:buFont typeface="Wingdings"/>
              <a:buChar char="❑"/>
              <a:defRPr sz="1800">
                <a:solidFill>
                  <a:srgbClr val="000000"/>
                </a:solidFill>
              </a:defRPr>
            </a:pPr>
            <a:endParaRPr sz="150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Innovador </a:t>
            </a:r>
            <a:endParaRPr sz="338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Funcional </a:t>
            </a:r>
            <a:endParaRPr sz="338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De fácil fabricación</a:t>
            </a:r>
            <a:endParaRPr sz="338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Bajos costos </a:t>
            </a:r>
            <a:endParaRPr sz="338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Llamativos </a:t>
            </a:r>
            <a:endParaRPr sz="3384"/>
          </a:p>
          <a:p>
            <a:pPr lvl="0" marL="812530" indent="-812530" defTabSz="549148">
              <a:lnSpc>
                <a:spcPct val="90000"/>
              </a:lnSpc>
              <a:spcBef>
                <a:spcPts val="3900"/>
              </a:spcBef>
              <a:buClr>
                <a:srgbClr val="606060"/>
              </a:buClr>
              <a:buFont typeface="Wingdings"/>
              <a:buChar char="❑"/>
              <a:defRPr sz="1800">
                <a:solidFill>
                  <a:srgbClr val="000000"/>
                </a:solidFill>
              </a:defRPr>
            </a:pPr>
            <a:r>
              <a:rPr sz="3102">
                <a:solidFill>
                  <a:srgbClr val="606060"/>
                </a:solidFill>
              </a:rPr>
              <a:t>De gran éxito </a:t>
            </a:r>
            <a:endParaRPr sz="1504"/>
          </a:p>
        </p:txBody>
      </p:sp>
      <p:sp>
        <p:nvSpPr>
          <p:cNvPr id="58" name="Shape 58"/>
          <p:cNvSpPr/>
          <p:nvPr/>
        </p:nvSpPr>
        <p:spPr>
          <a:xfrm>
            <a:off x="6288085" y="3291132"/>
            <a:ext cx="5929355" cy="6350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l">
              <a:buSzPct val="100000"/>
              <a:buFont typeface="Wingdings"/>
              <a:buChar char="❑"/>
              <a:defRPr sz="1800"/>
            </a:pPr>
            <a:r>
              <a:rPr sz="3600">
                <a:solidFill>
                  <a:srgbClr val="606060"/>
                </a:solidFill>
                <a:latin typeface="Gill Sans Light"/>
                <a:ea typeface="Gill Sans Light"/>
                <a:cs typeface="Gill Sans Light"/>
                <a:sym typeface="Gill Sans Light"/>
              </a:rPr>
              <a:t> Ergonómico </a:t>
            </a:r>
            <a:endParaRPr sz="3600">
              <a:solidFill>
                <a:srgbClr val="606060"/>
              </a:solidFill>
              <a:latin typeface="Gill Sans Light"/>
              <a:ea typeface="Gill Sans Light"/>
              <a:cs typeface="Gill Sans Light"/>
              <a:sym typeface="Gill Sans Light"/>
            </a:endParaRPr>
          </a:p>
          <a:p>
            <a:pPr lvl="0" algn="l">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r>
              <a:rPr sz="3600">
                <a:solidFill>
                  <a:srgbClr val="606060"/>
                </a:solidFill>
                <a:latin typeface="Gill Sans Light"/>
                <a:ea typeface="Gill Sans Light"/>
                <a:cs typeface="Gill Sans Light"/>
                <a:sym typeface="Gill Sans Light"/>
              </a:rPr>
              <a:t> Moderno </a:t>
            </a: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r>
              <a:rPr sz="3600">
                <a:solidFill>
                  <a:srgbClr val="606060"/>
                </a:solidFill>
                <a:latin typeface="Gill Sans Light"/>
                <a:ea typeface="Gill Sans Light"/>
                <a:cs typeface="Gill Sans Light"/>
                <a:sym typeface="Gill Sans Light"/>
              </a:rPr>
              <a:t>Resistente </a:t>
            </a: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r>
              <a:rPr sz="3600">
                <a:solidFill>
                  <a:srgbClr val="606060"/>
                </a:solidFill>
                <a:latin typeface="Gill Sans Light"/>
                <a:ea typeface="Gill Sans Light"/>
                <a:cs typeface="Gill Sans Light"/>
                <a:sym typeface="Gill Sans Light"/>
              </a:rPr>
              <a:t>Ligera</a:t>
            </a: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a:p>
            <a:pPr lvl="0" algn="l">
              <a:buSzPct val="100000"/>
              <a:buFont typeface="Wingdings"/>
              <a:buChar char="❑"/>
              <a:defRPr sz="1800"/>
            </a:pPr>
            <a:endParaRPr sz="3600">
              <a:solidFill>
                <a:srgbClr val="606060"/>
              </a:solidFill>
              <a:latin typeface="Gill Sans Light"/>
              <a:ea typeface="Gill Sans Light"/>
              <a:cs typeface="Gill Sans Light"/>
              <a:sym typeface="Gill Sans Light"/>
            </a:endParaRP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title"/>
          </p:nvPr>
        </p:nvSpPr>
        <p:spPr>
          <a:prstGeom prst="rect">
            <a:avLst/>
          </a:prstGeom>
        </p:spPr>
        <p:txBody>
          <a:bodyPr/>
          <a:lstStyle>
            <a:lvl1pPr>
              <a:defRPr>
                <a:solidFill>
                  <a:srgbClr val="A67E49"/>
                </a:solidFill>
                <a:latin typeface="Gill Sans"/>
                <a:ea typeface="Gill Sans"/>
                <a:cs typeface="Gill Sans"/>
                <a:sym typeface="Gill Sans"/>
              </a:defRPr>
            </a:lvl1pPr>
          </a:lstStyle>
          <a:p>
            <a:pPr lvl="0">
              <a:defRPr cap="none" sz="1800">
                <a:solidFill>
                  <a:srgbClr val="000000"/>
                </a:solidFill>
              </a:defRPr>
            </a:pPr>
            <a:r>
              <a:rPr cap="all" sz="6400">
                <a:solidFill>
                  <a:srgbClr val="A67E49"/>
                </a:solidFill>
              </a:rPr>
              <a:t>Propuestas.</a:t>
            </a:r>
          </a:p>
        </p:txBody>
      </p:sp>
      <p:sp>
        <p:nvSpPr>
          <p:cNvPr id="61" name="Shape 61"/>
          <p:cNvSpPr/>
          <p:nvPr>
            <p:ph type="body" idx="1"/>
          </p:nvPr>
        </p:nvSpPr>
        <p:spPr>
          <a:prstGeom prst="rect">
            <a:avLst/>
          </a:prstGeom>
        </p:spPr>
        <p:txBody>
          <a:bodyPr/>
          <a:lstStyle>
            <a:lvl1pPr marL="613833" indent="-613833">
              <a:buBlip>
                <a:blip r:embed="rId2"/>
              </a:buBlip>
            </a:lvl1pPr>
          </a:lstStyle>
          <a:p>
            <a:pPr lvl="0">
              <a:defRPr sz="1800">
                <a:solidFill>
                  <a:srgbClr val="000000"/>
                </a:solidFill>
              </a:defRPr>
            </a:pPr>
            <a:r>
              <a:rPr sz="3000">
                <a:solidFill>
                  <a:srgbClr val="606060"/>
                </a:solidFill>
              </a:rPr>
              <a:t>Reemplazar el resanador para así se puedan hacer más piezas en menos tiempo, pensamos en  alguna resina ya que cataliza con mayor rapidez y le permite elaborar más piezas en menos tiempo. </a:t>
            </a:r>
          </a:p>
        </p:txBody>
      </p:sp>
      <p:pic>
        <p:nvPicPr>
          <p:cNvPr id="62" name="image9.jpeg" descr="https://scontent.ftlc1-1.fna.fbcdn.net/v/t34.0-12/22657327_1728354057229295_790603321_n.jpg?oh=543e5d4162bbfabc35543ba9602c9fe5&amp;oe=59EB84AD"/>
          <p:cNvPicPr/>
          <p:nvPr/>
        </p:nvPicPr>
        <p:blipFill>
          <a:blip r:embed="rId3">
            <a:extLst/>
          </a:blip>
          <a:stretch>
            <a:fillRect/>
          </a:stretch>
        </p:blipFill>
        <p:spPr>
          <a:xfrm>
            <a:off x="1484645" y="2856676"/>
            <a:ext cx="4258977" cy="5754748"/>
          </a:xfrm>
          <a:prstGeom prst="rect">
            <a:avLst/>
          </a:prstGeom>
          <a:ln w="88900" cap="sq">
            <a:solidFill>
              <a:srgbClr val="FFFFFF"/>
            </a:solidFill>
            <a:miter/>
          </a:ln>
          <a:effectLst>
            <a:outerShdw sx="100000" sy="100000" kx="0" ky="0" algn="b" rotWithShape="0" blurRad="50800" dist="18000" dir="5400000">
              <a:srgbClr val="000000">
                <a:alpha val="40000"/>
              </a:srgbClr>
            </a:outerShdw>
          </a:effectLst>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prstGeom prst="rect">
            <a:avLst/>
          </a:prstGeom>
        </p:spPr>
        <p:txBody>
          <a:bodyPr/>
          <a:lstStyle>
            <a:lvl1pPr>
              <a:defRPr>
                <a:solidFill>
                  <a:srgbClr val="A67E49"/>
                </a:solidFill>
                <a:latin typeface="Gill Sans"/>
                <a:ea typeface="Gill Sans"/>
                <a:cs typeface="Gill Sans"/>
                <a:sym typeface="Gill Sans"/>
              </a:defRPr>
            </a:lvl1pPr>
          </a:lstStyle>
          <a:p>
            <a:pPr lvl="0">
              <a:defRPr cap="none" sz="1800">
                <a:solidFill>
                  <a:srgbClr val="000000"/>
                </a:solidFill>
              </a:defRPr>
            </a:pPr>
            <a:r>
              <a:rPr cap="all" sz="6400">
                <a:solidFill>
                  <a:srgbClr val="A67E49"/>
                </a:solidFill>
              </a:rPr>
              <a:t>Propuestas</a:t>
            </a:r>
          </a:p>
        </p:txBody>
      </p:sp>
      <p:sp>
        <p:nvSpPr>
          <p:cNvPr id="65" name="Shape 65"/>
          <p:cNvSpPr/>
          <p:nvPr>
            <p:ph type="body" idx="1"/>
          </p:nvPr>
        </p:nvSpPr>
        <p:spPr>
          <a:prstGeom prst="rect">
            <a:avLst/>
          </a:prstGeom>
        </p:spPr>
        <p:txBody>
          <a:bodyPr/>
          <a:lstStyle>
            <a:lvl1pPr marL="613833" indent="-613833">
              <a:buBlip>
                <a:blip r:embed="rId2"/>
              </a:buBlip>
            </a:lvl1pPr>
          </a:lstStyle>
          <a:p>
            <a:pPr lvl="0">
              <a:defRPr sz="1800">
                <a:solidFill>
                  <a:srgbClr val="000000"/>
                </a:solidFill>
              </a:defRPr>
            </a:pPr>
            <a:r>
              <a:rPr sz="3000">
                <a:solidFill>
                  <a:srgbClr val="606060"/>
                </a:solidFill>
              </a:rPr>
              <a:t>Elaborar objetos de repujado que sean más utilizados o vendidos en la actualidad, como pueden ser fundas de celulares, fundas o cajas para lentes, joyas, placas para perros, llaveros</a:t>
            </a:r>
          </a:p>
        </p:txBody>
      </p:sp>
      <p:pic>
        <p:nvPicPr>
          <p:cNvPr id="66" name="image17.png"/>
          <p:cNvPicPr/>
          <p:nvPr/>
        </p:nvPicPr>
        <p:blipFill>
          <a:blip r:embed="rId3">
            <a:extLst/>
          </a:blip>
          <a:stretch>
            <a:fillRect/>
          </a:stretch>
        </p:blipFill>
        <p:spPr>
          <a:xfrm>
            <a:off x="707605" y="4536861"/>
            <a:ext cx="5430096" cy="2715049"/>
          </a:xfrm>
          <a:prstGeom prst="rect">
            <a:avLst/>
          </a:prstGeom>
          <a:ln w="88900" cap="sq">
            <a:solidFill>
              <a:srgbClr val="FFFFFF"/>
            </a:solidFill>
            <a:miter/>
          </a:ln>
          <a:effectLst>
            <a:outerShdw sx="100000" sy="100000" kx="0" ky="0" algn="b" rotWithShape="0" blurRad="50800" dist="18000" dir="5400000">
              <a:srgbClr val="000000">
                <a:alpha val="40000"/>
              </a:srgbClr>
            </a:outerShdw>
          </a:effectLst>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title"/>
          </p:nvPr>
        </p:nvSpPr>
        <p:spPr>
          <a:prstGeom prst="rect">
            <a:avLst/>
          </a:prstGeom>
        </p:spPr>
        <p:txBody>
          <a:bodyPr/>
          <a:lstStyle/>
          <a:p>
            <a:pPr lvl="0">
              <a:defRPr cap="none" sz="1800">
                <a:solidFill>
                  <a:srgbClr val="000000"/>
                </a:solidFill>
              </a:defRPr>
            </a:pPr>
            <a:r>
              <a:rPr cap="all" sz="6400">
                <a:solidFill>
                  <a:srgbClr val="A06357"/>
                </a:solidFill>
                <a:latin typeface="Gill Sans SemiBold"/>
                <a:ea typeface="Gill Sans SemiBold"/>
                <a:cs typeface="Gill Sans SemiBold"/>
                <a:sym typeface="Gill Sans SemiBold"/>
              </a:rPr>
              <a:t>Proceso</a:t>
            </a:r>
            <a:r>
              <a:rPr cap="all" sz="6400">
                <a:solidFill>
                  <a:srgbClr val="606060"/>
                </a:solidFill>
                <a:latin typeface="Gill Sans SemiBold"/>
                <a:ea typeface="Gill Sans SemiBold"/>
                <a:cs typeface="Gill Sans SemiBold"/>
                <a:sym typeface="Gill Sans SemiBold"/>
              </a:rPr>
              <a:t> </a:t>
            </a:r>
          </a:p>
        </p:txBody>
      </p:sp>
      <p:pic>
        <p:nvPicPr>
          <p:cNvPr id="69" name="image18.png"/>
          <p:cNvPicPr/>
          <p:nvPr/>
        </p:nvPicPr>
        <p:blipFill>
          <a:blip r:embed="rId2">
            <a:extLst/>
          </a:blip>
          <a:stretch>
            <a:fillRect/>
          </a:stretch>
        </p:blipFill>
        <p:spPr>
          <a:xfrm>
            <a:off x="4705327" y="1205938"/>
            <a:ext cx="7220147" cy="7075745"/>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p:nvPr>
        </p:nvSpPr>
        <p:spPr>
          <a:xfrm>
            <a:off x="508000" y="396341"/>
            <a:ext cx="11988800" cy="2306118"/>
          </a:xfrm>
          <a:prstGeom prst="rect">
            <a:avLst/>
          </a:prstGeom>
        </p:spPr>
        <p:txBody>
          <a:bodyPr/>
          <a:lstStyle>
            <a:lvl1pPr>
              <a:defRPr>
                <a:solidFill>
                  <a:srgbClr val="668686"/>
                </a:solidFill>
                <a:latin typeface="Gill Sans"/>
                <a:ea typeface="Gill Sans"/>
                <a:cs typeface="Gill Sans"/>
                <a:sym typeface="Gill Sans"/>
              </a:defRPr>
            </a:lvl1pPr>
          </a:lstStyle>
          <a:p>
            <a:pPr lvl="0">
              <a:defRPr cap="none" sz="1800">
                <a:solidFill>
                  <a:srgbClr val="000000"/>
                </a:solidFill>
              </a:defRPr>
            </a:pPr>
            <a:r>
              <a:rPr cap="all" sz="6400">
                <a:solidFill>
                  <a:srgbClr val="668686"/>
                </a:solidFill>
              </a:rPr>
              <a:t>Reemplazo de resanador por resina.</a:t>
            </a:r>
          </a:p>
        </p:txBody>
      </p:sp>
      <p:sp>
        <p:nvSpPr>
          <p:cNvPr id="72" name="Shape 72"/>
          <p:cNvSpPr/>
          <p:nvPr>
            <p:ph type="body" idx="1"/>
          </p:nvPr>
        </p:nvSpPr>
        <p:spPr>
          <a:prstGeom prst="rect">
            <a:avLst/>
          </a:prstGeom>
        </p:spPr>
        <p:txBody>
          <a:bodyPr/>
          <a:lstStyle/>
          <a:p>
            <a:pPr lvl="0" marL="791633" indent="-791633">
              <a:buBlip>
                <a:blip r:embed="rId2"/>
              </a:buBlip>
              <a:defRPr sz="1800">
                <a:solidFill>
                  <a:srgbClr val="000000"/>
                </a:solidFill>
              </a:defRPr>
            </a:pPr>
            <a:r>
              <a:rPr sz="3400">
                <a:solidFill>
                  <a:srgbClr val="606060"/>
                </a:solidFill>
              </a:rPr>
              <a:t>1. Comprar la resina y usar una carga para así disminuir el uso y costo de el producto.</a:t>
            </a:r>
            <a:endParaRPr sz="3400">
              <a:solidFill>
                <a:srgbClr val="606060"/>
              </a:solidFill>
            </a:endParaRPr>
          </a:p>
          <a:p>
            <a:pPr lvl="0" marL="791633" indent="-791633">
              <a:buBlip>
                <a:blip r:embed="rId2"/>
              </a:buBlip>
              <a:defRPr sz="1800">
                <a:solidFill>
                  <a:srgbClr val="000000"/>
                </a:solidFill>
              </a:defRPr>
            </a:pPr>
            <a:r>
              <a:rPr sz="3400">
                <a:solidFill>
                  <a:srgbClr val="606060"/>
                </a:solidFill>
              </a:rPr>
              <a:t>2. Hacer todo el proceso de diseño y elaboración de repujado.</a:t>
            </a:r>
          </a:p>
          <a:p>
            <a:pPr lvl="0">
              <a:buBlip>
                <a:blip r:embed="rId2"/>
              </a:buBlip>
              <a:defRPr sz="1800">
                <a:solidFill>
                  <a:srgbClr val="000000"/>
                </a:solidFill>
              </a:defRPr>
            </a:pPr>
            <a:r>
              <a:rPr sz="3400">
                <a:solidFill>
                  <a:srgbClr val="535353"/>
                </a:solidFill>
              </a:rPr>
              <a:t>3. Preparar la resina, y usar en lugar del resanador usando el 2% de catalizador y un 70% de carga.</a:t>
            </a:r>
            <a:endParaRPr sz="3400">
              <a:solidFill>
                <a:srgbClr val="535353"/>
              </a:solidFill>
            </a:endParaRPr>
          </a:p>
          <a:p>
            <a:pPr lvl="0" marL="791633" indent="-791633">
              <a:buBlip>
                <a:blip r:embed="rId2"/>
              </a:buBlip>
              <a:defRPr sz="1800">
                <a:solidFill>
                  <a:srgbClr val="000000"/>
                </a:solidFill>
              </a:defRPr>
            </a:pPr>
            <a:r>
              <a:rPr sz="3400">
                <a:solidFill>
                  <a:srgbClr val="606060"/>
                </a:solidFill>
              </a:rPr>
              <a:t>4. Dejar catalizar la pieza por aproximadamente 50min. </a:t>
            </a:r>
          </a:p>
          <a:p>
            <a:pPr lvl="0" marL="791633" indent="-791633">
              <a:buBlip>
                <a:blip r:embed="rId2"/>
              </a:buBlip>
              <a:defRPr sz="1800">
                <a:solidFill>
                  <a:srgbClr val="000000"/>
                </a:solidFill>
              </a:defRPr>
            </a:pPr>
            <a:r>
              <a:rPr sz="3400">
                <a:solidFill>
                  <a:srgbClr val="606060"/>
                </a:solidFill>
              </a:rPr>
              <a:t>5. Terminar con el proceso de repujado </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xfrm>
            <a:off x="508000" y="396341"/>
            <a:ext cx="11988800" cy="2306118"/>
          </a:xfrm>
          <a:prstGeom prst="rect">
            <a:avLst/>
          </a:prstGeom>
        </p:spPr>
        <p:txBody>
          <a:bodyPr/>
          <a:lstStyle>
            <a:lvl1pPr>
              <a:defRPr>
                <a:solidFill>
                  <a:srgbClr val="668686"/>
                </a:solidFill>
                <a:latin typeface="Gill Sans"/>
                <a:ea typeface="Gill Sans"/>
                <a:cs typeface="Gill Sans"/>
                <a:sym typeface="Gill Sans"/>
              </a:defRPr>
            </a:lvl1pPr>
          </a:lstStyle>
          <a:p>
            <a:pPr lvl="0">
              <a:defRPr cap="none" sz="1800">
                <a:solidFill>
                  <a:srgbClr val="000000"/>
                </a:solidFill>
              </a:defRPr>
            </a:pPr>
            <a:r>
              <a:rPr cap="all" sz="6400">
                <a:solidFill>
                  <a:srgbClr val="668686"/>
                </a:solidFill>
              </a:rPr>
              <a:t>Innovación de productos. </a:t>
            </a:r>
          </a:p>
        </p:txBody>
      </p:sp>
      <p:sp>
        <p:nvSpPr>
          <p:cNvPr id="75" name="Shape 75"/>
          <p:cNvSpPr/>
          <p:nvPr>
            <p:ph type="body" idx="1"/>
          </p:nvPr>
        </p:nvSpPr>
        <p:spPr>
          <a:prstGeom prst="rect">
            <a:avLst/>
          </a:prstGeom>
        </p:spPr>
        <p:txBody>
          <a:bodyPr/>
          <a:lstStyle/>
          <a:p>
            <a:pPr lvl="0" marL="791633" indent="-791633">
              <a:buBlip>
                <a:blip r:embed="rId2"/>
              </a:buBlip>
              <a:defRPr sz="1800">
                <a:solidFill>
                  <a:srgbClr val="000000"/>
                </a:solidFill>
              </a:defRPr>
            </a:pPr>
            <a:r>
              <a:rPr sz="3400">
                <a:solidFill>
                  <a:srgbClr val="606060"/>
                </a:solidFill>
              </a:rPr>
              <a:t>1. Elegir diseño, puede ser dado por el cliente.</a:t>
            </a:r>
          </a:p>
          <a:p>
            <a:pPr lvl="0" marL="791633" indent="-791633">
              <a:buBlip>
                <a:blip r:embed="rId2"/>
              </a:buBlip>
              <a:defRPr sz="1800">
                <a:solidFill>
                  <a:srgbClr val="000000"/>
                </a:solidFill>
              </a:defRPr>
            </a:pPr>
            <a:r>
              <a:rPr sz="3400">
                <a:solidFill>
                  <a:srgbClr val="606060"/>
                </a:solidFill>
              </a:rPr>
              <a:t>2. Sacar medida de la funda del teléfono, y pasar el diseño al aluminio.</a:t>
            </a:r>
          </a:p>
          <a:p>
            <a:pPr lvl="0" marL="791633" indent="-791633">
              <a:buBlip>
                <a:blip r:embed="rId2"/>
              </a:buBlip>
              <a:defRPr sz="1800">
                <a:solidFill>
                  <a:srgbClr val="000000"/>
                </a:solidFill>
              </a:defRPr>
            </a:pPr>
            <a:r>
              <a:rPr sz="3400">
                <a:solidFill>
                  <a:srgbClr val="606060"/>
                </a:solidFill>
              </a:rPr>
              <a:t>3. Hacer el proceso de resanar y los pasos necesarios y antes mencionados. </a:t>
            </a:r>
          </a:p>
          <a:p>
            <a:pPr lvl="0" marL="791633" indent="-791633">
              <a:buBlip>
                <a:blip r:embed="rId2"/>
              </a:buBlip>
              <a:defRPr sz="1800">
                <a:solidFill>
                  <a:srgbClr val="000000"/>
                </a:solidFill>
              </a:defRPr>
            </a:pPr>
            <a:r>
              <a:rPr sz="3400">
                <a:solidFill>
                  <a:srgbClr val="606060"/>
                </a:solidFill>
              </a:rPr>
              <a:t>4.Continuar con el  proceso de diseño, pintado, encapsulado y pegado final. </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